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18"/>
  </p:notesMasterIdLst>
  <p:handoutMasterIdLst>
    <p:handoutMasterId r:id="rId19"/>
  </p:handoutMasterIdLst>
  <p:sldIdLst>
    <p:sldId id="256" r:id="rId5"/>
    <p:sldId id="459" r:id="rId6"/>
    <p:sldId id="460" r:id="rId7"/>
    <p:sldId id="257" r:id="rId8"/>
    <p:sldId id="476" r:id="rId9"/>
    <p:sldId id="481" r:id="rId10"/>
    <p:sldId id="300" r:id="rId11"/>
    <p:sldId id="480" r:id="rId12"/>
    <p:sldId id="482" r:id="rId13"/>
    <p:sldId id="453" r:id="rId14"/>
    <p:sldId id="479" r:id="rId15"/>
    <p:sldId id="478" r:id="rId16"/>
    <p:sldId id="458"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ry Nelson" initials="GN" lastIdx="2" clrIdx="0">
    <p:extLst>
      <p:ext uri="{19B8F6BF-5375-455C-9EA6-DF929625EA0E}">
        <p15:presenceInfo xmlns:p15="http://schemas.microsoft.com/office/powerpoint/2012/main" userId="S-1-5-21-1409082233-1644491937-1801674531-2759" providerId="AD"/>
      </p:ext>
    </p:extLst>
  </p:cmAuthor>
  <p:cmAuthor id="2" name="Leblanc Valerie" initials="LV" lastIdx="2" clrIdx="1">
    <p:extLst>
      <p:ext uri="{19B8F6BF-5375-455C-9EA6-DF929625EA0E}">
        <p15:presenceInfo xmlns:p15="http://schemas.microsoft.com/office/powerpoint/2012/main" userId="S-1-5-21-2095019971-1820413129-1373009395-142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203C"/>
    <a:srgbClr val="CB0000"/>
    <a:srgbClr val="C91F3A"/>
    <a:srgbClr val="FFF2CC"/>
    <a:srgbClr val="EC8495"/>
    <a:srgbClr val="FBE9EC"/>
    <a:srgbClr val="AFAFAF"/>
    <a:srgbClr val="BFBFBF"/>
    <a:srgbClr val="CB20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59A3DA-3657-FC7D-FE99-FBFC57D5B7F5}" v="15" dt="2020-10-01T13:07:51.091"/>
    <p1510:client id="{F2A2570B-3F55-4A16-B762-C7B604AB13AD}" v="5" dt="2020-10-01T12:05:19.718"/>
    <p1510:client id="{F57B3ECC-9B9B-158E-F21C-9621FAC00B8B}" v="12" dt="2020-10-01T12:48:39.4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notesViewPr>
    <p:cSldViewPr snapToGrid="0">
      <p:cViewPr>
        <p:scale>
          <a:sx n="1" d="2"/>
          <a:sy n="1" d="2"/>
        </p:scale>
        <p:origin x="0" y="0"/>
      </p:cViewPr>
      <p:guideLst/>
    </p:cSldViewPr>
  </p:notes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4.xml" Id="rId8" /><Relationship Type="http://schemas.openxmlformats.org/officeDocument/2006/relationships/slide" Target="slides/slide9.xml" Id="rId13" /><Relationship Type="http://schemas.openxmlformats.org/officeDocument/2006/relationships/notesMaster" Target="notesMasters/notesMaster1.xml" Id="rId18" /><Relationship Type="http://schemas.microsoft.com/office/2015/10/relationships/revisionInfo" Target="revisionInfo.xml" Id="rId26" /><Relationship Type="http://schemas.openxmlformats.org/officeDocument/2006/relationships/customXml" Target="../customXml/item3.xml" Id="rId3" /><Relationship Type="http://schemas.openxmlformats.org/officeDocument/2006/relationships/presProps" Target="presProps.xml" Id="rId21" /><Relationship Type="http://schemas.openxmlformats.org/officeDocument/2006/relationships/slide" Target="slides/slide3.xml" Id="rId7" /><Relationship Type="http://schemas.openxmlformats.org/officeDocument/2006/relationships/slide" Target="slides/slide8.xml" Id="rId12" /><Relationship Type="http://schemas.openxmlformats.org/officeDocument/2006/relationships/slide" Target="slides/slide13.xml" Id="rId17" /><Relationship Type="http://schemas.openxmlformats.org/officeDocument/2006/relationships/customXml" Target="../customXml/item2.xml" Id="rId2" /><Relationship Type="http://schemas.openxmlformats.org/officeDocument/2006/relationships/slide" Target="slides/slide12.xml" Id="rId16" /><Relationship Type="http://schemas.openxmlformats.org/officeDocument/2006/relationships/commentAuthors" Target="commentAuthors.xml" Id="rId20" /><Relationship Type="http://schemas.openxmlformats.org/officeDocument/2006/relationships/customXml" Target="../customXml/item1.xml" Id="rId1" /><Relationship Type="http://schemas.openxmlformats.org/officeDocument/2006/relationships/slide" Target="slides/slide2.xml" Id="rId6" /><Relationship Type="http://schemas.openxmlformats.org/officeDocument/2006/relationships/slide" Target="slides/slide7.xml" Id="rId11" /><Relationship Type="http://schemas.openxmlformats.org/officeDocument/2006/relationships/tableStyles" Target="tableStyles.xml" Id="rId24" /><Relationship Type="http://schemas.openxmlformats.org/officeDocument/2006/relationships/slide" Target="slides/slide1.xml" Id="rId5" /><Relationship Type="http://schemas.openxmlformats.org/officeDocument/2006/relationships/slide" Target="slides/slide11.xml" Id="rId15" /><Relationship Type="http://schemas.openxmlformats.org/officeDocument/2006/relationships/theme" Target="theme/theme1.xml" Id="rId23" /><Relationship Type="http://schemas.openxmlformats.org/officeDocument/2006/relationships/slide" Target="slides/slide6.xml" Id="rId10" /><Relationship Type="http://schemas.openxmlformats.org/officeDocument/2006/relationships/handoutMaster" Target="handoutMasters/handoutMaster1.xml" Id="rId19" /><Relationship Type="http://schemas.openxmlformats.org/officeDocument/2006/relationships/slideMaster" Target="slideMasters/slideMaster1.xml" Id="rId4" /><Relationship Type="http://schemas.openxmlformats.org/officeDocument/2006/relationships/slide" Target="slides/slide5.xml" Id="rId9" /><Relationship Type="http://schemas.openxmlformats.org/officeDocument/2006/relationships/slide" Target="slides/slide10.xml" Id="rId14" /><Relationship Type="http://schemas.openxmlformats.org/officeDocument/2006/relationships/viewProps" Target="viewProps.xml" Id="rId22"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1" tIns="46586" rIns="93171" bIns="46586"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6434"/>
          </a:xfrm>
          <a:prstGeom prst="rect">
            <a:avLst/>
          </a:prstGeom>
        </p:spPr>
        <p:txBody>
          <a:bodyPr vert="horz" lIns="93171" tIns="46586" rIns="93171" bIns="46586" rtlCol="0"/>
          <a:lstStyle>
            <a:lvl1pPr algn="r">
              <a:defRPr sz="1200"/>
            </a:lvl1pPr>
          </a:lstStyle>
          <a:p>
            <a:fld id="{84F28E9F-6A07-4B6C-893F-92596EFEBFE3}" type="datetimeFigureOut">
              <a:rPr lang="en-US" smtClean="0"/>
              <a:pPr/>
              <a:t>10/1/2020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1" tIns="46586" rIns="93171" bIns="46586"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6433"/>
          </a:xfrm>
          <a:prstGeom prst="rect">
            <a:avLst/>
          </a:prstGeom>
        </p:spPr>
        <p:txBody>
          <a:bodyPr vert="horz" lIns="93171" tIns="46586" rIns="93171" bIns="46586" rtlCol="0" anchor="b"/>
          <a:lstStyle>
            <a:lvl1pPr algn="r">
              <a:defRPr sz="1200"/>
            </a:lvl1pPr>
          </a:lstStyle>
          <a:p>
            <a:fld id="{CC39866E-818A-4849-A422-3240C1DBB269}" type="slidenum">
              <a:rPr lang="en-US" smtClean="0"/>
              <a:pPr/>
              <a:t>‹#›</a:t>
            </a:fld>
            <a:endParaRPr lang="en-US"/>
          </a:p>
        </p:txBody>
      </p:sp>
    </p:spTree>
    <p:extLst>
      <p:ext uri="{BB962C8B-B14F-4D97-AF65-F5344CB8AC3E}">
        <p14:creationId xmlns:p14="http://schemas.microsoft.com/office/powerpoint/2010/main" val="9505303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1" tIns="46586" rIns="93171" bIns="46586" rtlCol="0"/>
          <a:lstStyle>
            <a:lvl1pPr algn="l">
              <a:defRPr sz="1200"/>
            </a:lvl1pPr>
          </a:lstStyle>
          <a:p>
            <a:endParaRPr lang="en-US"/>
          </a:p>
        </p:txBody>
      </p:sp>
      <p:sp>
        <p:nvSpPr>
          <p:cNvPr id="3" name="Date Placeholder 2"/>
          <p:cNvSpPr>
            <a:spLocks noGrp="1"/>
          </p:cNvSpPr>
          <p:nvPr>
            <p:ph type="dt" idx="1"/>
          </p:nvPr>
        </p:nvSpPr>
        <p:spPr>
          <a:xfrm>
            <a:off x="3970939" y="0"/>
            <a:ext cx="3037840" cy="466434"/>
          </a:xfrm>
          <a:prstGeom prst="rect">
            <a:avLst/>
          </a:prstGeom>
        </p:spPr>
        <p:txBody>
          <a:bodyPr vert="horz" lIns="93171" tIns="46586" rIns="93171" bIns="46586" rtlCol="0"/>
          <a:lstStyle>
            <a:lvl1pPr algn="r">
              <a:defRPr sz="1200"/>
            </a:lvl1pPr>
          </a:lstStyle>
          <a:p>
            <a:fld id="{137D6035-D112-4639-82FF-0C05AB67667E}" type="datetimeFigureOut">
              <a:rPr lang="en-US" smtClean="0"/>
              <a:pPr/>
              <a:t>10/1/2020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1" tIns="46586" rIns="93171" bIns="46586" rtlCol="0" anchor="ctr"/>
          <a:lstStyle/>
          <a:p>
            <a:endParaRPr lang="en-US"/>
          </a:p>
        </p:txBody>
      </p:sp>
      <p:sp>
        <p:nvSpPr>
          <p:cNvPr id="5" name="Notes Placeholder 4"/>
          <p:cNvSpPr>
            <a:spLocks noGrp="1"/>
          </p:cNvSpPr>
          <p:nvPr>
            <p:ph type="body" sz="quarter" idx="3"/>
          </p:nvPr>
        </p:nvSpPr>
        <p:spPr>
          <a:xfrm>
            <a:off x="701041" y="4473893"/>
            <a:ext cx="5608320" cy="3660458"/>
          </a:xfrm>
          <a:prstGeom prst="rect">
            <a:avLst/>
          </a:prstGeom>
        </p:spPr>
        <p:txBody>
          <a:bodyPr vert="horz" lIns="93171" tIns="46586" rIns="93171"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1" tIns="46586" rIns="93171"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6433"/>
          </a:xfrm>
          <a:prstGeom prst="rect">
            <a:avLst/>
          </a:prstGeom>
        </p:spPr>
        <p:txBody>
          <a:bodyPr vert="horz" lIns="93171" tIns="46586" rIns="93171" bIns="46586" rtlCol="0" anchor="b"/>
          <a:lstStyle>
            <a:lvl1pPr algn="r">
              <a:defRPr sz="1200"/>
            </a:lvl1pPr>
          </a:lstStyle>
          <a:p>
            <a:fld id="{264E19EA-FE21-44EA-9DDC-EADA624567F4}" type="slidenum">
              <a:rPr lang="en-US" smtClean="0"/>
              <a:pPr/>
              <a:t>‹#›</a:t>
            </a:fld>
            <a:endParaRPr lang="en-US"/>
          </a:p>
        </p:txBody>
      </p:sp>
    </p:spTree>
    <p:extLst>
      <p:ext uri="{BB962C8B-B14F-4D97-AF65-F5344CB8AC3E}">
        <p14:creationId xmlns:p14="http://schemas.microsoft.com/office/powerpoint/2010/main" val="133908574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a:p>
            <a:r>
              <a:rPr lang="en-US"/>
              <a:t>Thank everyone for attending</a:t>
            </a:r>
            <a:endParaRPr lang="en-US">
              <a:cs typeface="Calibri"/>
            </a:endParaRPr>
          </a:p>
          <a:p>
            <a:r>
              <a:rPr lang="en-US"/>
              <a:t>-Introduce yourself. Name, years with base, how many years being a Unit Rep. Excited for our upcoming NCWCC 2020 Campaign. </a:t>
            </a:r>
            <a:endParaRPr lang="en-US">
              <a:cs typeface="Calibri"/>
            </a:endParaRPr>
          </a:p>
          <a:p>
            <a:endParaRPr lang="en-US">
              <a:cs typeface="Calibri"/>
            </a:endParaRPr>
          </a:p>
        </p:txBody>
      </p:sp>
      <p:sp>
        <p:nvSpPr>
          <p:cNvPr id="4" name="Slide Number Placeholder 3"/>
          <p:cNvSpPr>
            <a:spLocks noGrp="1"/>
          </p:cNvSpPr>
          <p:nvPr>
            <p:ph type="sldNum" sz="quarter" idx="10"/>
          </p:nvPr>
        </p:nvSpPr>
        <p:spPr/>
        <p:txBody>
          <a:bodyPr/>
          <a:lstStyle/>
          <a:p>
            <a:fld id="{264E19EA-FE21-44EA-9DDC-EADA624567F4}" type="slidenum">
              <a:rPr lang="en-US" smtClean="0"/>
              <a:pPr/>
              <a:t>1</a:t>
            </a:fld>
            <a:endParaRPr lang="en-US"/>
          </a:p>
        </p:txBody>
      </p:sp>
    </p:spTree>
    <p:extLst>
      <p:ext uri="{BB962C8B-B14F-4D97-AF65-F5344CB8AC3E}">
        <p14:creationId xmlns:p14="http://schemas.microsoft.com/office/powerpoint/2010/main" val="692538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United Way’s Impact on Domestic Violence was outstanding as well for 2019-2020</a:t>
            </a:r>
            <a:endParaRPr lang="en-CA"/>
          </a:p>
          <a:p>
            <a:pPr marL="171450" indent="-171450">
              <a:buFont typeface="Calibri"/>
              <a:buChar char="•"/>
            </a:pPr>
            <a:r>
              <a:rPr lang="en-US"/>
              <a:t>As you can see 8,348 people were impacted</a:t>
            </a:r>
            <a:endParaRPr lang="en-CA"/>
          </a:p>
          <a:p>
            <a:r>
              <a:rPr lang="en-US" i="1"/>
              <a:t>Major highlights were:</a:t>
            </a:r>
            <a:endParaRPr lang="en-CA"/>
          </a:p>
          <a:p>
            <a:pPr marL="171450" indent="-171450">
              <a:buFont typeface="Calibri"/>
              <a:buChar char="•"/>
            </a:pPr>
            <a:r>
              <a:rPr lang="en-US"/>
              <a:t>Sexual Violence New Brunswick helped provide therapeutic counselling to those in need</a:t>
            </a:r>
            <a:endParaRPr lang="en-CA"/>
          </a:p>
          <a:p>
            <a:pPr marL="171450" indent="-171450">
              <a:buFont typeface="Calibri"/>
              <a:buChar char="•"/>
            </a:pPr>
            <a:r>
              <a:rPr lang="en-US"/>
              <a:t>Chimo updated their services and created a live chat option to reduce barriers to access help for those experiencing domestic violence</a:t>
            </a:r>
            <a:endParaRPr lang="en-CA"/>
          </a:p>
          <a:p>
            <a:pPr marL="171450" indent="-171450">
              <a:buFont typeface="Calibri"/>
              <a:buChar char="•"/>
            </a:pPr>
            <a:r>
              <a:rPr lang="en-US"/>
              <a:t>Liberty Lane helped create safety plans for partners in or out of a relationship with an abusive partner</a:t>
            </a:r>
            <a:endParaRPr lang="en-CA"/>
          </a:p>
          <a:p>
            <a:pPr marL="171450" indent="-171450">
              <a:buFont typeface="Calibri"/>
              <a:buChar char="•"/>
            </a:pPr>
            <a:r>
              <a:rPr lang="en-US"/>
              <a:t>Family Enrichment provided counselling services at a subsidized fee. Extremely important for those that left an abusive relationship. </a:t>
            </a:r>
            <a:endParaRPr lang="en-CA"/>
          </a:p>
          <a:p>
            <a:r>
              <a:rPr lang="en-US"/>
              <a:t>$61,000 invested from Community Fund from the past fundraising year!</a:t>
            </a:r>
            <a:endParaRPr lang="en-CA"/>
          </a:p>
          <a:p>
            <a:r>
              <a:rPr lang="en-US"/>
              <a:t>$27,800 invested from the Atlantic Compassion Fund in response to COVID-19</a:t>
            </a:r>
            <a:endParaRPr lang="en-CA"/>
          </a:p>
          <a:p>
            <a:endParaRPr lang="en-CA">
              <a:cs typeface="Calibri"/>
            </a:endParaRPr>
          </a:p>
        </p:txBody>
      </p:sp>
      <p:sp>
        <p:nvSpPr>
          <p:cNvPr id="4" name="Slide Number Placeholder 3"/>
          <p:cNvSpPr>
            <a:spLocks noGrp="1"/>
          </p:cNvSpPr>
          <p:nvPr>
            <p:ph type="sldNum" sz="quarter" idx="5"/>
          </p:nvPr>
        </p:nvSpPr>
        <p:spPr/>
        <p:txBody>
          <a:bodyPr/>
          <a:lstStyle/>
          <a:p>
            <a:fld id="{264E19EA-FE21-44EA-9DDC-EADA624567F4}" type="slidenum">
              <a:rPr lang="en-US" smtClean="0"/>
              <a:pPr/>
              <a:t>12</a:t>
            </a:fld>
            <a:endParaRPr lang="en-US"/>
          </a:p>
        </p:txBody>
      </p:sp>
    </p:spTree>
    <p:extLst>
      <p:ext uri="{BB962C8B-B14F-4D97-AF65-F5344CB8AC3E}">
        <p14:creationId xmlns:p14="http://schemas.microsoft.com/office/powerpoint/2010/main" val="2408556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21167">
              <a:defRPr/>
            </a:pPr>
            <a:r>
              <a:rPr lang="en-US"/>
              <a:t>-We are often unaware of local issues that impact our community and quite possibility people we know</a:t>
            </a:r>
            <a:endParaRPr lang="fr-CA"/>
          </a:p>
          <a:p>
            <a:pPr defTabSz="921167">
              <a:defRPr/>
            </a:pPr>
            <a:r>
              <a:rPr lang="en-US"/>
              <a:t>-Recap slide</a:t>
            </a:r>
            <a:endParaRPr lang="fr-CA"/>
          </a:p>
          <a:p>
            <a:pPr defTabSz="921167">
              <a:defRPr/>
            </a:pPr>
            <a:r>
              <a:rPr lang="en-US"/>
              <a:t>-Thank you for letting us present and wish you all the best with your coming campaign</a:t>
            </a:r>
            <a:endParaRPr lang="fr-CA"/>
          </a:p>
          <a:p>
            <a:pPr defTabSz="921167">
              <a:defRPr/>
            </a:pPr>
            <a:endParaRPr lang="fr-CA" i="0" u="none">
              <a:cs typeface="Calibri"/>
            </a:endParaRPr>
          </a:p>
        </p:txBody>
      </p:sp>
      <p:sp>
        <p:nvSpPr>
          <p:cNvPr id="4" name="Espace réservé du numéro de diapositive 3"/>
          <p:cNvSpPr>
            <a:spLocks noGrp="1"/>
          </p:cNvSpPr>
          <p:nvPr>
            <p:ph type="sldNum" sz="quarter" idx="5"/>
          </p:nvPr>
        </p:nvSpPr>
        <p:spPr/>
        <p:txBody>
          <a:bodyPr/>
          <a:lstStyle/>
          <a:p>
            <a:fld id="{264E19EA-FE21-44EA-9DDC-EADA624567F4}" type="slidenum">
              <a:rPr lang="en-US" smtClean="0"/>
              <a:pPr/>
              <a:t>13</a:t>
            </a:fld>
            <a:endParaRPr lang="en-US"/>
          </a:p>
        </p:txBody>
      </p:sp>
    </p:spTree>
    <p:extLst>
      <p:ext uri="{BB962C8B-B14F-4D97-AF65-F5344CB8AC3E}">
        <p14:creationId xmlns:p14="http://schemas.microsoft.com/office/powerpoint/2010/main" val="3971348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-Recap slide</a:t>
            </a:r>
            <a:endParaRPr lang="en-CA"/>
          </a:p>
          <a:p>
            <a:r>
              <a:rPr lang="en-US"/>
              <a:t>-Workplace campaigns are an integral part of civil society.</a:t>
            </a:r>
            <a:endParaRPr lang="en-CA"/>
          </a:p>
          <a:p>
            <a:r>
              <a:rPr lang="en-US"/>
              <a:t>-It is about coming together as a community</a:t>
            </a:r>
            <a:endParaRPr lang="en-CA"/>
          </a:p>
          <a:p>
            <a:r>
              <a:rPr lang="en-US"/>
              <a:t>-Each if us are giving in our own way whether its is contributing through volunteering or donating to a charitable giving campaign</a:t>
            </a:r>
            <a:endParaRPr lang="en-CA"/>
          </a:p>
          <a:p>
            <a:r>
              <a:rPr lang="en-US"/>
              <a:t>-As a collective whole we are making an incredible impact-never underestimate it</a:t>
            </a:r>
            <a:endParaRPr lang="en-CA"/>
          </a:p>
          <a:p>
            <a:endParaRPr lang="en-US">
              <a:cs typeface="Calibri"/>
            </a:endParaRPr>
          </a:p>
          <a:p>
            <a:r>
              <a:rPr lang="en-US">
                <a:cs typeface="Calibri"/>
              </a:rPr>
              <a:t>******</a:t>
            </a:r>
          </a:p>
          <a:p>
            <a:endParaRPr lang="en-US">
              <a:cs typeface="Calibri"/>
            </a:endParaRPr>
          </a:p>
          <a:p>
            <a:endParaRPr lang="en-CA"/>
          </a:p>
          <a:p>
            <a:r>
              <a:rPr lang="en-CA"/>
              <a:t>The economic impact of this sector cannot be overstated. </a:t>
            </a:r>
            <a:r>
              <a:rPr lang="en-CA" b="1"/>
              <a:t>Charities and </a:t>
            </a:r>
            <a:r>
              <a:rPr lang="en-CA" b="1" err="1"/>
              <a:t>nonprofits</a:t>
            </a:r>
            <a:r>
              <a:rPr lang="en-CA" b="1"/>
              <a:t> contribute over $150 billion to our national economy each year, representing 8.1 per cent of our GDP.</a:t>
            </a:r>
            <a:r>
              <a:rPr lang="en-CA"/>
              <a:t> In recent years, this sector’s growth has outpaced that of the overall economy by an astounding 2 percent. </a:t>
            </a:r>
            <a:r>
              <a:rPr lang="en-CA" b="1"/>
              <a:t>It employs nearly 2 million Canadians and receives 2 billion volunteer hours from Canadians each year, equal to 1 million additional full-time jobs.</a:t>
            </a:r>
            <a:endParaRPr lang="en-CA">
              <a:cs typeface="Calibri"/>
            </a:endParaRPr>
          </a:p>
          <a:p>
            <a:endParaRPr lang="en-CA" b="1"/>
          </a:p>
          <a:p>
            <a:r>
              <a:rPr lang="en-CA"/>
              <a:t>The Department of National Defence (DND) and the Canadian Armed Forces (CAF) make up the largest federal government department. Under Canada’s defence policy, the Defence Team will grow to over 125,000 personnel, including:</a:t>
            </a:r>
            <a:endParaRPr lang="en-CA">
              <a:cs typeface="Calibri"/>
            </a:endParaRPr>
          </a:p>
          <a:p>
            <a:r>
              <a:rPr lang="en-CA"/>
              <a:t>71,500 Regular Force members (from 68,000)</a:t>
            </a:r>
            <a:endParaRPr lang="en-CA">
              <a:cs typeface="Calibri"/>
            </a:endParaRPr>
          </a:p>
          <a:p>
            <a:r>
              <a:rPr lang="en-CA"/>
              <a:t>30,000 Reserve Force members (from 27,000)</a:t>
            </a:r>
            <a:endParaRPr lang="en-CA">
              <a:cs typeface="Calibri"/>
            </a:endParaRPr>
          </a:p>
          <a:p>
            <a:r>
              <a:rPr lang="en-CA"/>
              <a:t>25,000 civilian employees (from 24,000)</a:t>
            </a:r>
            <a:endParaRPr lang="en-CA">
              <a:cs typeface="Calibri"/>
            </a:endParaRPr>
          </a:p>
          <a:p>
            <a:endParaRPr lang="en-CA">
              <a:cs typeface="Calibri"/>
            </a:endParaRPr>
          </a:p>
          <a:p>
            <a:endParaRPr lang="en-CA">
              <a:cs typeface="Calibri"/>
            </a:endParaRPr>
          </a:p>
          <a:p>
            <a:endParaRPr lang="fr-CA">
              <a:cs typeface="Calibri"/>
            </a:endParaRPr>
          </a:p>
        </p:txBody>
      </p:sp>
      <p:sp>
        <p:nvSpPr>
          <p:cNvPr id="4" name="Espace réservé du numéro de diapositive 3"/>
          <p:cNvSpPr>
            <a:spLocks noGrp="1"/>
          </p:cNvSpPr>
          <p:nvPr>
            <p:ph type="sldNum" sz="quarter" idx="5"/>
          </p:nvPr>
        </p:nvSpPr>
        <p:spPr/>
        <p:txBody>
          <a:bodyPr/>
          <a:lstStyle/>
          <a:p>
            <a:fld id="{264E19EA-FE21-44EA-9DDC-EADA624567F4}" type="slidenum">
              <a:rPr lang="en-US" smtClean="0"/>
              <a:pPr/>
              <a:t>2</a:t>
            </a:fld>
            <a:endParaRPr lang="en-US"/>
          </a:p>
        </p:txBody>
      </p:sp>
    </p:spTree>
    <p:extLst>
      <p:ext uri="{BB962C8B-B14F-4D97-AF65-F5344CB8AC3E}">
        <p14:creationId xmlns:p14="http://schemas.microsoft.com/office/powerpoint/2010/main" val="3747813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buFont typeface="Arial" panose="020B0604020202020204" pitchFamily="34" charset="0"/>
              <a:buChar char="•"/>
            </a:pPr>
            <a:r>
              <a:rPr lang="en-US"/>
              <a:t>-As you can see United Way &amp; Health Partners each have their unique scope and ability to engage individuals</a:t>
            </a:r>
            <a:endParaRPr lang="fr-CA"/>
          </a:p>
          <a:p>
            <a:pPr>
              <a:buFont typeface="Arial" panose="020B0604020202020204" pitchFamily="34" charset="0"/>
              <a:buChar char="•"/>
            </a:pPr>
            <a:r>
              <a:rPr lang="en-US"/>
              <a:t>United Way-is very focused on a local scope and our community</a:t>
            </a:r>
            <a:endParaRPr lang="fr-CA"/>
          </a:p>
          <a:p>
            <a:pPr>
              <a:buFont typeface="Arial" panose="020B0604020202020204" pitchFamily="34" charset="0"/>
              <a:buChar char="•"/>
            </a:pPr>
            <a:r>
              <a:rPr lang="en-US"/>
              <a:t>Health partners-is focused on a national scope and broad reaching</a:t>
            </a:r>
            <a:endParaRPr lang="fr-CA"/>
          </a:p>
          <a:p>
            <a:pPr marL="172085" indent="-172085">
              <a:buFont typeface="Arial" panose="020B0604020202020204" pitchFamily="34" charset="0"/>
              <a:buChar char="•"/>
            </a:pPr>
            <a:endParaRPr lang="fr-CA">
              <a:cs typeface="Calibri"/>
            </a:endParaRPr>
          </a:p>
        </p:txBody>
      </p:sp>
      <p:sp>
        <p:nvSpPr>
          <p:cNvPr id="4" name="Espace réservé du numéro de diapositive 3"/>
          <p:cNvSpPr>
            <a:spLocks noGrp="1"/>
          </p:cNvSpPr>
          <p:nvPr>
            <p:ph type="sldNum" sz="quarter" idx="5"/>
          </p:nvPr>
        </p:nvSpPr>
        <p:spPr/>
        <p:txBody>
          <a:bodyPr/>
          <a:lstStyle/>
          <a:p>
            <a:fld id="{264E19EA-FE21-44EA-9DDC-EADA624567F4}" type="slidenum">
              <a:rPr lang="en-US" smtClean="0"/>
              <a:pPr/>
              <a:t>3</a:t>
            </a:fld>
            <a:endParaRPr lang="en-US"/>
          </a:p>
        </p:txBody>
      </p:sp>
    </p:spTree>
    <p:extLst>
      <p:ext uri="{BB962C8B-B14F-4D97-AF65-F5344CB8AC3E}">
        <p14:creationId xmlns:p14="http://schemas.microsoft.com/office/powerpoint/2010/main" val="235978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Health Partners is a unique partnership of 16 of the most respected health charities in the country. Their workplace fundraising efforts generate vital resources in order to:</a:t>
            </a:r>
          </a:p>
          <a:p>
            <a:r>
              <a:rPr lang="en-US"/>
              <a:t>-develop new and better treatments that may save lives</a:t>
            </a:r>
            <a:endParaRPr lang="en-US">
              <a:cs typeface="Calibri"/>
            </a:endParaRPr>
          </a:p>
          <a:p>
            <a:r>
              <a:rPr lang="en-US"/>
              <a:t>-improve the quality of life of people affected by the disease and their loved ones, through targeted programs and services</a:t>
            </a:r>
            <a:endParaRPr lang="en-US">
              <a:cs typeface="Calibri"/>
            </a:endParaRPr>
          </a:p>
          <a:p>
            <a:r>
              <a:rPr lang="en-US"/>
              <a:t>-raise awareness and prevent illnesses by promoting ways to achieve a healthy lifestyle</a:t>
            </a:r>
            <a:endParaRPr lang="en-US">
              <a:cs typeface="Calibri"/>
            </a:endParaRPr>
          </a:p>
          <a:p>
            <a:endParaRPr lang="en-US"/>
          </a:p>
          <a:p>
            <a:r>
              <a:rPr lang="en-US">
                <a:cs typeface="Calibri"/>
              </a:rPr>
              <a:t>*****</a:t>
            </a:r>
            <a:endParaRPr lang="en-US"/>
          </a:p>
          <a:p>
            <a:endParaRPr lang="en-US"/>
          </a:p>
          <a:p>
            <a:r>
              <a:rPr lang="en-US"/>
              <a:t>HealthPartners-Quebec is a unique partnership of 16 of the most respected health charities in the country. Our workplace fundraising efforts generate vital resources in order to: </a:t>
            </a:r>
            <a:endParaRPr lang="en-US">
              <a:cs typeface="Calibri"/>
            </a:endParaRPr>
          </a:p>
          <a:p>
            <a:endParaRPr lang="en-US"/>
          </a:p>
          <a:p>
            <a:r>
              <a:rPr lang="en-US"/>
              <a:t>•	develop new and better treatments that may save lives;</a:t>
            </a:r>
            <a:endParaRPr lang="en-US">
              <a:cs typeface="Calibri"/>
            </a:endParaRPr>
          </a:p>
          <a:p>
            <a:r>
              <a:rPr lang="en-US"/>
              <a:t>•	improve the quality of life of people affected by disease and their loved ones, through 	targeted programs and services;</a:t>
            </a:r>
            <a:endParaRPr lang="en-US">
              <a:cs typeface="Calibri"/>
            </a:endParaRPr>
          </a:p>
          <a:p>
            <a:r>
              <a:rPr lang="en-US"/>
              <a:t>•	raise awareness and prevent illnesses by promoting ways to achieve a healthy lifestyle.</a:t>
            </a:r>
            <a:endParaRPr lang="en-US">
              <a:cs typeface="Calibri"/>
            </a:endParaRPr>
          </a:p>
        </p:txBody>
      </p:sp>
    </p:spTree>
    <p:extLst>
      <p:ext uri="{BB962C8B-B14F-4D97-AF65-F5344CB8AC3E}">
        <p14:creationId xmlns:p14="http://schemas.microsoft.com/office/powerpoint/2010/main" val="1506545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-United Way Central NB is partnering with 32 local agencies that provide 56 programs to those in need</a:t>
            </a:r>
          </a:p>
          <a:p>
            <a:r>
              <a:rPr lang="en-US"/>
              <a:t>-Our fundraising efforts help us focus on: Mental Health, Poverty, Social Isolation, Domestic Violence, Hunger, Education, Unemployment, Homelessness</a:t>
            </a:r>
            <a:endParaRPr lang="en-US">
              <a:cs typeface="Calibri"/>
            </a:endParaRPr>
          </a:p>
          <a:p>
            <a:endParaRPr lang="en-US">
              <a:cs typeface="Calibri"/>
            </a:endParaRPr>
          </a:p>
          <a:p>
            <a:endParaRPr lang="en-CA">
              <a:cs typeface="Calibri"/>
            </a:endParaRPr>
          </a:p>
        </p:txBody>
      </p:sp>
      <p:sp>
        <p:nvSpPr>
          <p:cNvPr id="4" name="Slide Number Placeholder 3"/>
          <p:cNvSpPr>
            <a:spLocks noGrp="1"/>
          </p:cNvSpPr>
          <p:nvPr>
            <p:ph type="sldNum" sz="quarter" idx="5"/>
          </p:nvPr>
        </p:nvSpPr>
        <p:spPr/>
        <p:txBody>
          <a:bodyPr/>
          <a:lstStyle/>
          <a:p>
            <a:fld id="{264E19EA-FE21-44EA-9DDC-EADA624567F4}" type="slidenum">
              <a:rPr lang="en-US" smtClean="0"/>
              <a:pPr/>
              <a:t>5</a:t>
            </a:fld>
            <a:endParaRPr lang="en-US"/>
          </a:p>
        </p:txBody>
      </p:sp>
    </p:spTree>
    <p:extLst>
      <p:ext uri="{BB962C8B-B14F-4D97-AF65-F5344CB8AC3E}">
        <p14:creationId xmlns:p14="http://schemas.microsoft.com/office/powerpoint/2010/main" val="4191316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21167">
              <a:defRPr/>
            </a:pPr>
            <a:r>
              <a:rPr lang="en-US"/>
              <a:t>-recap </a:t>
            </a:r>
            <a:r>
              <a:rPr lang="en-US" i="0" u="none"/>
              <a:t>the </a:t>
            </a:r>
            <a:r>
              <a:rPr lang="en-US"/>
              <a:t>whole slide (charity number, communities </a:t>
            </a:r>
            <a:r>
              <a:rPr lang="en-US" i="0" u="none"/>
              <a:t>in </a:t>
            </a:r>
            <a:r>
              <a:rPr lang="en-US"/>
              <a:t>Canada</a:t>
            </a:r>
            <a:r>
              <a:rPr lang="en-US" i="0" u="none"/>
              <a:t>, </a:t>
            </a:r>
            <a:r>
              <a:rPr lang="en-US"/>
              <a:t>amount raised)</a:t>
            </a:r>
            <a:endParaRPr lang="en-CA" i="0" u="none"/>
          </a:p>
        </p:txBody>
      </p:sp>
      <p:sp>
        <p:nvSpPr>
          <p:cNvPr id="4" name="Espace réservé du numéro de diapositive 3"/>
          <p:cNvSpPr>
            <a:spLocks noGrp="1"/>
          </p:cNvSpPr>
          <p:nvPr>
            <p:ph type="sldNum" sz="quarter" idx="5"/>
          </p:nvPr>
        </p:nvSpPr>
        <p:spPr/>
        <p:txBody>
          <a:bodyPr/>
          <a:lstStyle/>
          <a:p>
            <a:pPr algn="l" rtl="0"/>
            <a:fld id="{264E19EA-FE21-44EA-9DDC-EADA624567F4}" type="slidenum">
              <a:rPr/>
              <a:pPr algn="l" rtl="0"/>
              <a:t>7</a:t>
            </a:fld>
            <a:endParaRPr lang="en-CA"/>
          </a:p>
        </p:txBody>
      </p:sp>
    </p:spTree>
    <p:extLst>
      <p:ext uri="{BB962C8B-B14F-4D97-AF65-F5344CB8AC3E}">
        <p14:creationId xmlns:p14="http://schemas.microsoft.com/office/powerpoint/2010/main" val="1985298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21167">
              <a:defRPr/>
            </a:pPr>
            <a:r>
              <a:rPr lang="en-US"/>
              <a:t>Health Partners provides</a:t>
            </a:r>
            <a:r>
              <a:rPr lang="en-US" i="0" u="none"/>
              <a:t>:</a:t>
            </a:r>
          </a:p>
          <a:p>
            <a:pPr defTabSz="921167">
              <a:defRPr/>
            </a:pPr>
            <a:r>
              <a:rPr lang="en-US"/>
              <a:t>-Counseling to someone who has been diagnosed with Alzheimer’s</a:t>
            </a:r>
            <a:endParaRPr lang="en-CA" i="0" u="none"/>
          </a:p>
          <a:p>
            <a:pPr defTabSz="921167">
              <a:defRPr/>
            </a:pPr>
            <a:r>
              <a:rPr lang="en-US"/>
              <a:t>-Helps with teaching parents </a:t>
            </a:r>
            <a:r>
              <a:rPr lang="en-US" i="0" u="none"/>
              <a:t>of </a:t>
            </a:r>
            <a:r>
              <a:rPr lang="en-US"/>
              <a:t>a child with Cystic Fibrosis (CF) how to clear </a:t>
            </a:r>
            <a:r>
              <a:rPr lang="en-US" i="0" u="none"/>
              <a:t>their </a:t>
            </a:r>
            <a:r>
              <a:rPr lang="en-US"/>
              <a:t>child’s lungs</a:t>
            </a:r>
            <a:endParaRPr lang="en-CA"/>
          </a:p>
          <a:p>
            <a:pPr defTabSz="921167">
              <a:defRPr/>
            </a:pPr>
            <a:r>
              <a:rPr lang="en-US"/>
              <a:t>-Assist with providing specialized bathroom equipment for someone with ALS</a:t>
            </a:r>
            <a:endParaRPr lang="en-CA" i="0" u="none"/>
          </a:p>
          <a:p>
            <a:pPr defTabSz="921167">
              <a:defRPr/>
            </a:pPr>
            <a:r>
              <a:rPr lang="en-US"/>
              <a:t>-1 in 4 people have high blood pressure which can lead </a:t>
            </a:r>
            <a:r>
              <a:rPr lang="en-US" i="0" u="none"/>
              <a:t>to a </a:t>
            </a:r>
            <a:r>
              <a:rPr lang="en-US"/>
              <a:t>heart attack or stroke</a:t>
            </a:r>
            <a:endParaRPr lang="en-CA"/>
          </a:p>
          <a:p>
            <a:pPr defTabSz="921167">
              <a:defRPr/>
            </a:pPr>
            <a:r>
              <a:rPr lang="en-US"/>
              <a:t>-In NB, 5 ppl die of cardiovascular disease everyday</a:t>
            </a:r>
            <a:endParaRPr lang="en-CA"/>
          </a:p>
          <a:p>
            <a:pPr defTabSz="921167">
              <a:defRPr/>
            </a:pPr>
            <a:r>
              <a:rPr lang="en-US"/>
              <a:t>-Approximately 17,000 ppl in NB live with Alzheimer’s</a:t>
            </a:r>
            <a:endParaRPr lang="en-CA"/>
          </a:p>
          <a:p>
            <a:pPr defTabSz="921167">
              <a:defRPr/>
            </a:pPr>
            <a:endParaRPr lang="en-CA" i="0" u="none">
              <a:cs typeface="Calibri"/>
            </a:endParaRPr>
          </a:p>
        </p:txBody>
      </p:sp>
      <p:sp>
        <p:nvSpPr>
          <p:cNvPr id="4" name="Espace réservé du numéro de diapositive 3"/>
          <p:cNvSpPr>
            <a:spLocks noGrp="1"/>
          </p:cNvSpPr>
          <p:nvPr>
            <p:ph type="sldNum" sz="quarter" idx="5"/>
          </p:nvPr>
        </p:nvSpPr>
        <p:spPr/>
        <p:txBody>
          <a:bodyPr/>
          <a:lstStyle/>
          <a:p>
            <a:pPr algn="l" rtl="0"/>
            <a:fld id="{264E19EA-FE21-44EA-9DDC-EADA624567F4}" type="slidenum">
              <a:rPr/>
              <a:pPr algn="l" rtl="0"/>
              <a:t>8</a:t>
            </a:fld>
            <a:endParaRPr lang="en-CA"/>
          </a:p>
        </p:txBody>
      </p:sp>
    </p:spTree>
    <p:extLst>
      <p:ext uri="{BB962C8B-B14F-4D97-AF65-F5344CB8AC3E}">
        <p14:creationId xmlns:p14="http://schemas.microsoft.com/office/powerpoint/2010/main" val="2026401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As a result of our 2019 campaign </a:t>
            </a:r>
            <a:endParaRPr lang="en-CA"/>
          </a:p>
          <a:p>
            <a:r>
              <a:rPr lang="en-US"/>
              <a:t>-recap the slide stats (lives changes, dollars raised, community partners and programs and initiatives)</a:t>
            </a:r>
            <a:endParaRPr lang="en-CA"/>
          </a:p>
          <a:p>
            <a:endParaRPr lang="en-CA"/>
          </a:p>
          <a:p>
            <a:endParaRPr lang="en-CA">
              <a:cs typeface="Calibri"/>
            </a:endParaRPr>
          </a:p>
        </p:txBody>
      </p:sp>
      <p:sp>
        <p:nvSpPr>
          <p:cNvPr id="4" name="Espace réservé du numéro de diapositive 3"/>
          <p:cNvSpPr>
            <a:spLocks noGrp="1"/>
          </p:cNvSpPr>
          <p:nvPr>
            <p:ph type="sldNum" sz="quarter" idx="5"/>
          </p:nvPr>
        </p:nvSpPr>
        <p:spPr/>
        <p:txBody>
          <a:bodyPr/>
          <a:lstStyle/>
          <a:p>
            <a:pPr algn="l" rtl="0"/>
            <a:fld id="{264E19EA-FE21-44EA-9DDC-EADA624567F4}" type="slidenum">
              <a:rPr/>
              <a:pPr algn="l" rtl="0"/>
              <a:t>10</a:t>
            </a:fld>
            <a:endParaRPr lang="en-CA"/>
          </a:p>
        </p:txBody>
      </p:sp>
    </p:spTree>
    <p:extLst>
      <p:ext uri="{BB962C8B-B14F-4D97-AF65-F5344CB8AC3E}">
        <p14:creationId xmlns:p14="http://schemas.microsoft.com/office/powerpoint/2010/main" val="2668461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With only a few minutes I decided to focus on mental health and domestic violence. These issues have become more apparent over the years:</a:t>
            </a:r>
            <a:endParaRPr lang="en-CA"/>
          </a:p>
          <a:p>
            <a:r>
              <a:rPr lang="en-US"/>
              <a:t>United Way’s impact on mental health was outstanding in 2019-2020</a:t>
            </a:r>
            <a:endParaRPr lang="en-CA"/>
          </a:p>
          <a:p>
            <a:r>
              <a:rPr lang="en-US"/>
              <a:t>-As you can see 10,894 individuals impacted</a:t>
            </a:r>
            <a:endParaRPr lang="en-CA"/>
          </a:p>
          <a:p>
            <a:r>
              <a:rPr lang="en-US" i="1"/>
              <a:t>Major highlights were:</a:t>
            </a:r>
            <a:endParaRPr lang="en-CA"/>
          </a:p>
          <a:p>
            <a:r>
              <a:rPr lang="en-US"/>
              <a:t>- Chimo helpline is fantastic for anyone needing a listening ear, helpful information, crisis intervention and referrals to services. They are available 24/7.</a:t>
            </a:r>
            <a:endParaRPr lang="en-CA"/>
          </a:p>
          <a:p>
            <a:r>
              <a:rPr lang="en-US"/>
              <a:t>- Capital Region Mental Health &amp; Addictions outreach programs helped people feel more knowledgeable and understanding of mental health</a:t>
            </a:r>
            <a:endParaRPr lang="en-CA"/>
          </a:p>
          <a:p>
            <a:r>
              <a:rPr lang="en-US"/>
              <a:t>- Chipman Youth Centre developed relationships, experienced activities and leadership skills that they mentioned youth felt they had a positive quality of life</a:t>
            </a:r>
            <a:endParaRPr lang="en-CA"/>
          </a:p>
          <a:p>
            <a:r>
              <a:rPr lang="en-US"/>
              <a:t>- Big Brothers big Sisters-youth felt more connected and they felt they moved towards goals which improved their emotional well-being</a:t>
            </a:r>
            <a:endParaRPr lang="en-CA"/>
          </a:p>
          <a:p>
            <a:r>
              <a:rPr lang="en-US"/>
              <a:t>$527,000 invested from the Community Fund from the past fundraising year!</a:t>
            </a:r>
            <a:endParaRPr lang="en-CA"/>
          </a:p>
          <a:p>
            <a:r>
              <a:rPr lang="en-US"/>
              <a:t>$50,875 from Atlantic Compassion Fund which began mid-March due to COVID-19 responses!</a:t>
            </a:r>
            <a:endParaRPr lang="en-CA"/>
          </a:p>
          <a:p>
            <a:r>
              <a:rPr lang="en-US"/>
              <a:t>Many agencies are partnered with us regarding mental health such as:</a:t>
            </a:r>
            <a:endParaRPr lang="en-CA"/>
          </a:p>
          <a:p>
            <a:r>
              <a:rPr lang="en-US"/>
              <a:t>- Ability NB</a:t>
            </a:r>
            <a:endParaRPr lang="en-CA"/>
          </a:p>
          <a:p>
            <a:r>
              <a:rPr lang="en-US"/>
              <a:t>- Boys and Girls Club</a:t>
            </a:r>
            <a:endParaRPr lang="en-CA"/>
          </a:p>
          <a:p>
            <a:r>
              <a:rPr lang="en-US"/>
              <a:t>- Big Brothers Big Sisters</a:t>
            </a:r>
            <a:endParaRPr lang="en-CA"/>
          </a:p>
          <a:p>
            <a:r>
              <a:rPr lang="en-US"/>
              <a:t>- Chimo Helpline</a:t>
            </a:r>
            <a:endParaRPr lang="en-CA"/>
          </a:p>
          <a:p>
            <a:r>
              <a:rPr lang="en-US"/>
              <a:t>- Chipman Youth Centre</a:t>
            </a:r>
            <a:endParaRPr lang="en-CA"/>
          </a:p>
          <a:p>
            <a:r>
              <a:rPr lang="en-US"/>
              <a:t>- Family Enrichment Counselling Services</a:t>
            </a:r>
            <a:endParaRPr lang="en-CA"/>
          </a:p>
          <a:p>
            <a:endParaRPr lang="en-CA">
              <a:cs typeface="Calibri"/>
            </a:endParaRPr>
          </a:p>
        </p:txBody>
      </p:sp>
      <p:sp>
        <p:nvSpPr>
          <p:cNvPr id="4" name="Slide Number Placeholder 3"/>
          <p:cNvSpPr>
            <a:spLocks noGrp="1"/>
          </p:cNvSpPr>
          <p:nvPr>
            <p:ph type="sldNum" sz="quarter" idx="5"/>
          </p:nvPr>
        </p:nvSpPr>
        <p:spPr/>
        <p:txBody>
          <a:bodyPr/>
          <a:lstStyle/>
          <a:p>
            <a:fld id="{264E19EA-FE21-44EA-9DDC-EADA624567F4}" type="slidenum">
              <a:rPr lang="en-US" smtClean="0"/>
              <a:pPr/>
              <a:t>11</a:t>
            </a:fld>
            <a:endParaRPr lang="en-US"/>
          </a:p>
        </p:txBody>
      </p:sp>
    </p:spTree>
    <p:extLst>
      <p:ext uri="{BB962C8B-B14F-4D97-AF65-F5344CB8AC3E}">
        <p14:creationId xmlns:p14="http://schemas.microsoft.com/office/powerpoint/2010/main" val="39595570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15010"/>
            <a:ext cx="6667500" cy="2501900"/>
          </a:xfrm>
          <a:prstGeom prst="rect">
            <a:avLst/>
          </a:prstGeom>
        </p:spPr>
      </p:pic>
      <p:pic>
        <p:nvPicPr>
          <p:cNvPr id="4" name="Picture 3">
            <a:extLst>
              <a:ext uri="{FF2B5EF4-FFF2-40B4-BE49-F238E27FC236}">
                <a16:creationId xmlns:a16="http://schemas.microsoft.com/office/drawing/2014/main" id="{2CCF8230-8764-43F8-8C0F-D7371B9407C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9911" y="1230329"/>
            <a:ext cx="4529337" cy="1630683"/>
          </a:xfrm>
          <a:prstGeom prst="rect">
            <a:avLst/>
          </a:prstGeom>
        </p:spPr>
      </p:pic>
      <p:sp>
        <p:nvSpPr>
          <p:cNvPr id="3" name="Text Placeholder 2">
            <a:extLst>
              <a:ext uri="{FF2B5EF4-FFF2-40B4-BE49-F238E27FC236}">
                <a16:creationId xmlns:a16="http://schemas.microsoft.com/office/drawing/2014/main" id="{544ECC44-8F40-44B3-9DBF-731BFBCC27D3}"/>
              </a:ext>
            </a:extLst>
          </p:cNvPr>
          <p:cNvSpPr>
            <a:spLocks noGrp="1"/>
          </p:cNvSpPr>
          <p:nvPr>
            <p:ph type="body" sz="quarter" idx="10" hasCustomPrompt="1"/>
          </p:nvPr>
        </p:nvSpPr>
        <p:spPr>
          <a:xfrm>
            <a:off x="200025" y="3429000"/>
            <a:ext cx="6467475" cy="1159625"/>
          </a:xfrm>
        </p:spPr>
        <p:txBody>
          <a:bodyPr>
            <a:normAutofit/>
          </a:bodyPr>
          <a:lstStyle>
            <a:lvl1pPr marL="0" indent="0">
              <a:buNone/>
              <a:defRPr sz="3200">
                <a:solidFill>
                  <a:srgbClr val="CB203C"/>
                </a:solidFill>
              </a:defRPr>
            </a:lvl1pPr>
            <a:lvl2pPr marL="457200" indent="0">
              <a:buNone/>
              <a:defRPr>
                <a:solidFill>
                  <a:schemeClr val="bg2">
                    <a:lumMod val="25000"/>
                  </a:schemeClr>
                </a:solidFill>
              </a:defRPr>
            </a:lvl2pPr>
            <a:lvl3pPr marL="914400" indent="0">
              <a:buNone/>
              <a:defRPr>
                <a:solidFill>
                  <a:schemeClr val="bg2">
                    <a:lumMod val="25000"/>
                  </a:schemeClr>
                </a:solidFill>
              </a:defRPr>
            </a:lvl3pPr>
            <a:lvl4pPr marL="1371600" indent="0">
              <a:buNone/>
              <a:defRPr>
                <a:solidFill>
                  <a:schemeClr val="bg2">
                    <a:lumMod val="25000"/>
                  </a:schemeClr>
                </a:solidFill>
              </a:defRPr>
            </a:lvl4pPr>
            <a:lvl5pPr marL="1828800" indent="0">
              <a:buNone/>
              <a:defRPr>
                <a:solidFill>
                  <a:schemeClr val="bg2">
                    <a:lumMod val="25000"/>
                  </a:schemeClr>
                </a:solidFill>
              </a:defRPr>
            </a:lvl5pPr>
          </a:lstStyle>
          <a:p>
            <a:pPr lvl="0"/>
            <a:r>
              <a:rPr lang="en-US"/>
              <a:t>Title</a:t>
            </a:r>
          </a:p>
        </p:txBody>
      </p:sp>
      <p:sp>
        <p:nvSpPr>
          <p:cNvPr id="15" name="Text Placeholder 2">
            <a:extLst>
              <a:ext uri="{FF2B5EF4-FFF2-40B4-BE49-F238E27FC236}">
                <a16:creationId xmlns:a16="http://schemas.microsoft.com/office/drawing/2014/main" id="{4B399AF1-4C90-47E8-B8FE-2A0BCB21163F}"/>
              </a:ext>
            </a:extLst>
          </p:cNvPr>
          <p:cNvSpPr>
            <a:spLocks noGrp="1"/>
          </p:cNvSpPr>
          <p:nvPr>
            <p:ph type="body" sz="quarter" idx="11" hasCustomPrompt="1"/>
          </p:nvPr>
        </p:nvSpPr>
        <p:spPr>
          <a:xfrm>
            <a:off x="200025" y="4800715"/>
            <a:ext cx="6467475" cy="1159625"/>
          </a:xfrm>
        </p:spPr>
        <p:txBody>
          <a:bodyPr>
            <a:normAutofit/>
          </a:bodyPr>
          <a:lstStyle>
            <a:lvl1pPr marL="0" indent="0">
              <a:buNone/>
              <a:defRPr sz="2400">
                <a:solidFill>
                  <a:schemeClr val="bg2">
                    <a:lumMod val="25000"/>
                  </a:schemeClr>
                </a:solidFill>
              </a:defRPr>
            </a:lvl1pPr>
            <a:lvl2pPr marL="457200" indent="0">
              <a:buNone/>
              <a:defRPr>
                <a:solidFill>
                  <a:schemeClr val="bg2">
                    <a:lumMod val="25000"/>
                  </a:schemeClr>
                </a:solidFill>
              </a:defRPr>
            </a:lvl2pPr>
            <a:lvl3pPr marL="914400" indent="0">
              <a:buNone/>
              <a:defRPr>
                <a:solidFill>
                  <a:schemeClr val="bg2">
                    <a:lumMod val="25000"/>
                  </a:schemeClr>
                </a:solidFill>
              </a:defRPr>
            </a:lvl3pPr>
            <a:lvl4pPr marL="1371600" indent="0">
              <a:buNone/>
              <a:defRPr>
                <a:solidFill>
                  <a:schemeClr val="bg2">
                    <a:lumMod val="25000"/>
                  </a:schemeClr>
                </a:solidFill>
              </a:defRPr>
            </a:lvl4pPr>
            <a:lvl5pPr marL="1828800" indent="0">
              <a:buNone/>
              <a:defRPr>
                <a:solidFill>
                  <a:schemeClr val="bg2">
                    <a:lumMod val="25000"/>
                  </a:schemeClr>
                </a:solidFill>
              </a:defRPr>
            </a:lvl5pPr>
          </a:lstStyle>
          <a:p>
            <a:pPr lvl="0"/>
            <a:r>
              <a:rPr lang="en-US"/>
              <a:t>Subtitle</a:t>
            </a:r>
          </a:p>
        </p:txBody>
      </p:sp>
      <p:pic>
        <p:nvPicPr>
          <p:cNvPr id="17" name="Picture 16">
            <a:extLst>
              <a:ext uri="{FF2B5EF4-FFF2-40B4-BE49-F238E27FC236}">
                <a16:creationId xmlns:a16="http://schemas.microsoft.com/office/drawing/2014/main" id="{D42CEC31-41AA-44C3-B6A9-0F99C7E1995D}"/>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992" t="9756" r="43356" b="15301"/>
          <a:stretch/>
        </p:blipFill>
        <p:spPr>
          <a:xfrm>
            <a:off x="7545727" y="6365645"/>
            <a:ext cx="1445584" cy="408378"/>
          </a:xfrm>
          <a:prstGeom prst="rect">
            <a:avLst/>
          </a:prstGeom>
        </p:spPr>
      </p:pic>
      <p:pic>
        <p:nvPicPr>
          <p:cNvPr id="19" name="Picture 18">
            <a:extLst>
              <a:ext uri="{FF2B5EF4-FFF2-40B4-BE49-F238E27FC236}">
                <a16:creationId xmlns:a16="http://schemas.microsoft.com/office/drawing/2014/main" id="{48CC182D-8783-48B9-A2E5-8241DA51AE9B}"/>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b="9822"/>
          <a:stretch/>
        </p:blipFill>
        <p:spPr>
          <a:xfrm>
            <a:off x="5931853" y="6292840"/>
            <a:ext cx="1471294" cy="517279"/>
          </a:xfrm>
          <a:prstGeom prst="rect">
            <a:avLst/>
          </a:prstGeom>
        </p:spPr>
      </p:pic>
    </p:spTree>
    <p:extLst>
      <p:ext uri="{BB962C8B-B14F-4D97-AF65-F5344CB8AC3E}">
        <p14:creationId xmlns:p14="http://schemas.microsoft.com/office/powerpoint/2010/main" val="1385006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12224"/>
            <a:ext cx="3886200" cy="47647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412224"/>
            <a:ext cx="3886200" cy="47647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E14536E1-743D-4D11-8627-4010C76A95A1}"/>
              </a:ext>
            </a:extLst>
          </p:cNvPr>
          <p:cNvSpPr>
            <a:spLocks noGrp="1"/>
          </p:cNvSpPr>
          <p:nvPr>
            <p:ph type="title"/>
          </p:nvPr>
        </p:nvSpPr>
        <p:spPr>
          <a:xfrm>
            <a:off x="628650" y="137670"/>
            <a:ext cx="7886700" cy="804513"/>
          </a:xfrm>
        </p:spPr>
        <p:txBody>
          <a:bodyPr/>
          <a:lstStyle/>
          <a:p>
            <a:r>
              <a:rPr lang="en-US"/>
              <a:t>Click to edit Master title style</a:t>
            </a:r>
          </a:p>
        </p:txBody>
      </p:sp>
      <p:sp>
        <p:nvSpPr>
          <p:cNvPr id="20" name="Slide Number Placeholder 5">
            <a:extLst>
              <a:ext uri="{FF2B5EF4-FFF2-40B4-BE49-F238E27FC236}">
                <a16:creationId xmlns:a16="http://schemas.microsoft.com/office/drawing/2014/main" id="{03AA1C33-FAE6-4162-A6E6-F0929A51DA23}"/>
              </a:ext>
            </a:extLst>
          </p:cNvPr>
          <p:cNvSpPr>
            <a:spLocks noGrp="1"/>
          </p:cNvSpPr>
          <p:nvPr>
            <p:ph type="sldNum" sz="quarter" idx="12"/>
          </p:nvPr>
        </p:nvSpPr>
        <p:spPr>
          <a:xfrm>
            <a:off x="6457950" y="6400114"/>
            <a:ext cx="2057400" cy="365125"/>
          </a:xfrm>
          <a:prstGeom prst="rect">
            <a:avLst/>
          </a:prstGeom>
        </p:spPr>
        <p:txBody>
          <a:bodyPr anchor="ctr"/>
          <a:lstStyle>
            <a:lvl1pPr algn="r">
              <a:defRPr lang="en-CA" sz="1200" kern="1200" smtClean="0">
                <a:solidFill>
                  <a:schemeClr val="bg1">
                    <a:lumMod val="50000"/>
                  </a:schemeClr>
                </a:solidFill>
                <a:latin typeface="+mn-lt"/>
                <a:ea typeface="+mn-ea"/>
                <a:cs typeface="+mn-cs"/>
              </a:defRPr>
            </a:lvl1pPr>
          </a:lstStyle>
          <a:p>
            <a:fld id="{B764D79D-7B8E-420C-8A05-02D42C6778BB}" type="slidenum">
              <a:rPr lang="fr-CA" smtClean="0"/>
              <a:pPr/>
              <a:t>‹#›</a:t>
            </a:fld>
            <a:endParaRPr lang="fr-CA"/>
          </a:p>
        </p:txBody>
      </p:sp>
      <p:pic>
        <p:nvPicPr>
          <p:cNvPr id="11" name="Picture 10">
            <a:extLst>
              <a:ext uri="{FF2B5EF4-FFF2-40B4-BE49-F238E27FC236}">
                <a16:creationId xmlns:a16="http://schemas.microsoft.com/office/drawing/2014/main" id="{37F5B9DC-1055-4025-86A6-4282CE6CED7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992" t="18720" r="92241" b="53098"/>
          <a:stretch/>
        </p:blipFill>
        <p:spPr>
          <a:xfrm>
            <a:off x="8767521" y="6492676"/>
            <a:ext cx="178773" cy="180000"/>
          </a:xfrm>
          <a:prstGeom prst="rect">
            <a:avLst/>
          </a:prstGeom>
        </p:spPr>
      </p:pic>
      <p:pic>
        <p:nvPicPr>
          <p:cNvPr id="12" name="Picture 11">
            <a:extLst>
              <a:ext uri="{FF2B5EF4-FFF2-40B4-BE49-F238E27FC236}">
                <a16:creationId xmlns:a16="http://schemas.microsoft.com/office/drawing/2014/main" id="{49D3B188-CC8D-4E1B-B0C5-806D81EA4B5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65541" b="9822"/>
          <a:stretch/>
        </p:blipFill>
        <p:spPr>
          <a:xfrm>
            <a:off x="8553225" y="6492676"/>
            <a:ext cx="176421" cy="180000"/>
          </a:xfrm>
          <a:prstGeom prst="rect">
            <a:avLst/>
          </a:prstGeom>
        </p:spPr>
      </p:pic>
      <p:sp>
        <p:nvSpPr>
          <p:cNvPr id="10" name="Rectangle 9">
            <a:extLst>
              <a:ext uri="{FF2B5EF4-FFF2-40B4-BE49-F238E27FC236}">
                <a16:creationId xmlns:a16="http://schemas.microsoft.com/office/drawing/2014/main" id="{11C1C849-CACB-42E4-B3F1-709D049606EE}"/>
              </a:ext>
            </a:extLst>
          </p:cNvPr>
          <p:cNvSpPr/>
          <p:nvPr userDrawn="1"/>
        </p:nvSpPr>
        <p:spPr>
          <a:xfrm>
            <a:off x="612000" y="999332"/>
            <a:ext cx="7920000" cy="28800"/>
          </a:xfrm>
          <a:prstGeom prst="rect">
            <a:avLst/>
          </a:prstGeom>
          <a:solidFill>
            <a:srgbClr val="CB2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183131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328624"/>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236424"/>
            <a:ext cx="3868340" cy="39532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328624"/>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236424"/>
            <a:ext cx="3887391" cy="39532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DB444591-1589-4F69-A699-AD097D8DB85B}"/>
              </a:ext>
            </a:extLst>
          </p:cNvPr>
          <p:cNvSpPr>
            <a:spLocks noGrp="1"/>
          </p:cNvSpPr>
          <p:nvPr>
            <p:ph type="title"/>
          </p:nvPr>
        </p:nvSpPr>
        <p:spPr>
          <a:xfrm>
            <a:off x="628650" y="137670"/>
            <a:ext cx="7886700" cy="804513"/>
          </a:xfrm>
        </p:spPr>
        <p:txBody>
          <a:bodyPr/>
          <a:lstStyle/>
          <a:p>
            <a:r>
              <a:rPr lang="en-US"/>
              <a:t>Click to edit Master title style</a:t>
            </a:r>
          </a:p>
        </p:txBody>
      </p:sp>
      <p:sp>
        <p:nvSpPr>
          <p:cNvPr id="29" name="Slide Number Placeholder 5">
            <a:extLst>
              <a:ext uri="{FF2B5EF4-FFF2-40B4-BE49-F238E27FC236}">
                <a16:creationId xmlns:a16="http://schemas.microsoft.com/office/drawing/2014/main" id="{E21AD8FA-37CB-4327-8080-C041A1575E5B}"/>
              </a:ext>
            </a:extLst>
          </p:cNvPr>
          <p:cNvSpPr>
            <a:spLocks noGrp="1"/>
          </p:cNvSpPr>
          <p:nvPr>
            <p:ph type="sldNum" sz="quarter" idx="12"/>
          </p:nvPr>
        </p:nvSpPr>
        <p:spPr>
          <a:xfrm>
            <a:off x="6457950" y="6400114"/>
            <a:ext cx="2057400" cy="365125"/>
          </a:xfrm>
          <a:prstGeom prst="rect">
            <a:avLst/>
          </a:prstGeom>
        </p:spPr>
        <p:txBody>
          <a:bodyPr anchor="ctr"/>
          <a:lstStyle>
            <a:lvl1pPr algn="r">
              <a:defRPr lang="en-CA" sz="1200" kern="1200" smtClean="0">
                <a:solidFill>
                  <a:schemeClr val="bg1">
                    <a:lumMod val="50000"/>
                  </a:schemeClr>
                </a:solidFill>
                <a:latin typeface="+mn-lt"/>
                <a:ea typeface="+mn-ea"/>
                <a:cs typeface="+mn-cs"/>
              </a:defRPr>
            </a:lvl1pPr>
          </a:lstStyle>
          <a:p>
            <a:fld id="{B764D79D-7B8E-420C-8A05-02D42C6778BB}" type="slidenum">
              <a:rPr lang="fr-CA" smtClean="0"/>
              <a:pPr/>
              <a:t>‹#›</a:t>
            </a:fld>
            <a:endParaRPr lang="fr-CA"/>
          </a:p>
        </p:txBody>
      </p:sp>
      <p:pic>
        <p:nvPicPr>
          <p:cNvPr id="13" name="Picture 12">
            <a:extLst>
              <a:ext uri="{FF2B5EF4-FFF2-40B4-BE49-F238E27FC236}">
                <a16:creationId xmlns:a16="http://schemas.microsoft.com/office/drawing/2014/main" id="{85C5B645-E375-4206-8C7A-67D2FFD2E14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992" t="18720" r="92241" b="53098"/>
          <a:stretch/>
        </p:blipFill>
        <p:spPr>
          <a:xfrm>
            <a:off x="8767521" y="6492676"/>
            <a:ext cx="178773" cy="180000"/>
          </a:xfrm>
          <a:prstGeom prst="rect">
            <a:avLst/>
          </a:prstGeom>
        </p:spPr>
      </p:pic>
      <p:pic>
        <p:nvPicPr>
          <p:cNvPr id="14" name="Picture 13">
            <a:extLst>
              <a:ext uri="{FF2B5EF4-FFF2-40B4-BE49-F238E27FC236}">
                <a16:creationId xmlns:a16="http://schemas.microsoft.com/office/drawing/2014/main" id="{69EC8775-D80C-42DB-8026-7AAFF06D39C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65541" b="9822"/>
          <a:stretch/>
        </p:blipFill>
        <p:spPr>
          <a:xfrm>
            <a:off x="8553225" y="6492676"/>
            <a:ext cx="176421" cy="180000"/>
          </a:xfrm>
          <a:prstGeom prst="rect">
            <a:avLst/>
          </a:prstGeom>
        </p:spPr>
      </p:pic>
      <p:sp>
        <p:nvSpPr>
          <p:cNvPr id="12" name="Rectangle 11">
            <a:extLst>
              <a:ext uri="{FF2B5EF4-FFF2-40B4-BE49-F238E27FC236}">
                <a16:creationId xmlns:a16="http://schemas.microsoft.com/office/drawing/2014/main" id="{FD44E3AD-9C42-4D27-B719-3698C9746C0E}"/>
              </a:ext>
            </a:extLst>
          </p:cNvPr>
          <p:cNvSpPr/>
          <p:nvPr userDrawn="1"/>
        </p:nvSpPr>
        <p:spPr>
          <a:xfrm>
            <a:off x="612000" y="999332"/>
            <a:ext cx="7920000" cy="28800"/>
          </a:xfrm>
          <a:prstGeom prst="rect">
            <a:avLst/>
          </a:prstGeom>
          <a:solidFill>
            <a:srgbClr val="CB2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99157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08ADD7F-9B0A-4088-AD03-F2276FB9E904}"/>
              </a:ext>
            </a:extLst>
          </p:cNvPr>
          <p:cNvSpPr>
            <a:spLocks noGrp="1"/>
          </p:cNvSpPr>
          <p:nvPr>
            <p:ph type="title"/>
          </p:nvPr>
        </p:nvSpPr>
        <p:spPr>
          <a:xfrm>
            <a:off x="628650" y="137670"/>
            <a:ext cx="7886700" cy="804513"/>
          </a:xfrm>
        </p:spPr>
        <p:txBody>
          <a:bodyPr/>
          <a:lstStyle/>
          <a:p>
            <a:r>
              <a:rPr lang="en-US"/>
              <a:t>Click to edit Master title style</a:t>
            </a:r>
          </a:p>
        </p:txBody>
      </p:sp>
      <p:sp>
        <p:nvSpPr>
          <p:cNvPr id="16" name="Slide Number Placeholder 5">
            <a:extLst>
              <a:ext uri="{FF2B5EF4-FFF2-40B4-BE49-F238E27FC236}">
                <a16:creationId xmlns:a16="http://schemas.microsoft.com/office/drawing/2014/main" id="{FC006608-B8B6-468A-8FBE-3AFE28BEE129}"/>
              </a:ext>
            </a:extLst>
          </p:cNvPr>
          <p:cNvSpPr>
            <a:spLocks noGrp="1"/>
          </p:cNvSpPr>
          <p:nvPr>
            <p:ph type="sldNum" sz="quarter" idx="12"/>
          </p:nvPr>
        </p:nvSpPr>
        <p:spPr>
          <a:xfrm>
            <a:off x="6457950" y="6400114"/>
            <a:ext cx="2057400" cy="365125"/>
          </a:xfrm>
          <a:prstGeom prst="rect">
            <a:avLst/>
          </a:prstGeom>
        </p:spPr>
        <p:txBody>
          <a:bodyPr anchor="ctr"/>
          <a:lstStyle>
            <a:lvl1pPr algn="r">
              <a:defRPr lang="en-CA" sz="1200" kern="1200" smtClean="0">
                <a:solidFill>
                  <a:schemeClr val="bg1">
                    <a:lumMod val="50000"/>
                  </a:schemeClr>
                </a:solidFill>
                <a:latin typeface="+mn-lt"/>
                <a:ea typeface="+mn-ea"/>
                <a:cs typeface="+mn-cs"/>
              </a:defRPr>
            </a:lvl1pPr>
          </a:lstStyle>
          <a:p>
            <a:fld id="{B764D79D-7B8E-420C-8A05-02D42C6778BB}" type="slidenum">
              <a:rPr lang="fr-CA" smtClean="0"/>
              <a:pPr/>
              <a:t>‹#›</a:t>
            </a:fld>
            <a:endParaRPr lang="fr-CA"/>
          </a:p>
        </p:txBody>
      </p:sp>
      <p:pic>
        <p:nvPicPr>
          <p:cNvPr id="8" name="Picture 7">
            <a:extLst>
              <a:ext uri="{FF2B5EF4-FFF2-40B4-BE49-F238E27FC236}">
                <a16:creationId xmlns:a16="http://schemas.microsoft.com/office/drawing/2014/main" id="{7CEC8320-348C-492B-9BAF-92178FAD746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992" t="18720" r="92241" b="53098"/>
          <a:stretch/>
        </p:blipFill>
        <p:spPr>
          <a:xfrm>
            <a:off x="8767521" y="6492676"/>
            <a:ext cx="178773" cy="180000"/>
          </a:xfrm>
          <a:prstGeom prst="rect">
            <a:avLst/>
          </a:prstGeom>
        </p:spPr>
      </p:pic>
      <p:pic>
        <p:nvPicPr>
          <p:cNvPr id="9" name="Picture 8">
            <a:extLst>
              <a:ext uri="{FF2B5EF4-FFF2-40B4-BE49-F238E27FC236}">
                <a16:creationId xmlns:a16="http://schemas.microsoft.com/office/drawing/2014/main" id="{694CA448-BB08-4EED-8B9A-6753D141794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65541" b="9822"/>
          <a:stretch/>
        </p:blipFill>
        <p:spPr>
          <a:xfrm>
            <a:off x="8553225" y="6492676"/>
            <a:ext cx="176421" cy="180000"/>
          </a:xfrm>
          <a:prstGeom prst="rect">
            <a:avLst/>
          </a:prstGeom>
        </p:spPr>
      </p:pic>
    </p:spTree>
    <p:extLst>
      <p:ext uri="{BB962C8B-B14F-4D97-AF65-F5344CB8AC3E}">
        <p14:creationId xmlns:p14="http://schemas.microsoft.com/office/powerpoint/2010/main" val="10560118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054797-287E-41F5-9FB0-3EFD69CDA57F}"/>
              </a:ext>
            </a:extLst>
          </p:cNvPr>
          <p:cNvSpPr>
            <a:spLocks noGrp="1"/>
          </p:cNvSpPr>
          <p:nvPr>
            <p:ph type="sldNum" sz="quarter" idx="12"/>
          </p:nvPr>
        </p:nvSpPr>
        <p:spPr>
          <a:xfrm>
            <a:off x="6457950" y="6438451"/>
            <a:ext cx="2057400" cy="365125"/>
          </a:xfrm>
          <a:prstGeom prst="rect">
            <a:avLst/>
          </a:prstGeom>
        </p:spPr>
        <p:txBody>
          <a:bodyPr anchor="ctr"/>
          <a:lstStyle>
            <a:lvl1pPr algn="r">
              <a:defRPr lang="en-CA" sz="1200" kern="1200" smtClean="0">
                <a:solidFill>
                  <a:schemeClr val="bg1">
                    <a:lumMod val="50000"/>
                  </a:schemeClr>
                </a:solidFill>
                <a:latin typeface="+mn-lt"/>
                <a:ea typeface="+mn-ea"/>
                <a:cs typeface="+mn-cs"/>
              </a:defRPr>
            </a:lvl1pPr>
          </a:lstStyle>
          <a:p>
            <a:fld id="{B764D79D-7B8E-420C-8A05-02D42C6778BB}" type="slidenum">
              <a:rPr lang="fr-CA" smtClean="0"/>
              <a:pPr/>
              <a:t>‹#›</a:t>
            </a:fld>
            <a:endParaRPr lang="fr-CA"/>
          </a:p>
        </p:txBody>
      </p:sp>
    </p:spTree>
    <p:extLst>
      <p:ext uri="{BB962C8B-B14F-4D97-AF65-F5344CB8AC3E}">
        <p14:creationId xmlns:p14="http://schemas.microsoft.com/office/powerpoint/2010/main" val="3556846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re seul">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08ADD7F-9B0A-4088-AD03-F2276FB9E904}"/>
              </a:ext>
            </a:extLst>
          </p:cNvPr>
          <p:cNvSpPr>
            <a:spLocks noGrp="1"/>
          </p:cNvSpPr>
          <p:nvPr>
            <p:ph type="title"/>
          </p:nvPr>
        </p:nvSpPr>
        <p:spPr>
          <a:xfrm>
            <a:off x="628650" y="137670"/>
            <a:ext cx="7886700" cy="804513"/>
          </a:xfrm>
        </p:spPr>
        <p:txBody>
          <a:bodyPr/>
          <a:lstStyle/>
          <a:p>
            <a:r>
              <a:rPr lang="en-US"/>
              <a:t>Click to edit Master title style</a:t>
            </a:r>
          </a:p>
        </p:txBody>
      </p:sp>
      <p:sp>
        <p:nvSpPr>
          <p:cNvPr id="17" name="Slide Number Placeholder 5">
            <a:extLst>
              <a:ext uri="{FF2B5EF4-FFF2-40B4-BE49-F238E27FC236}">
                <a16:creationId xmlns:a16="http://schemas.microsoft.com/office/drawing/2014/main" id="{B2FBBA46-5F07-4B6B-A789-63A73A95F5EF}"/>
              </a:ext>
            </a:extLst>
          </p:cNvPr>
          <p:cNvSpPr>
            <a:spLocks noGrp="1"/>
          </p:cNvSpPr>
          <p:nvPr>
            <p:ph type="sldNum" sz="quarter" idx="12"/>
          </p:nvPr>
        </p:nvSpPr>
        <p:spPr>
          <a:xfrm>
            <a:off x="6457950" y="6400114"/>
            <a:ext cx="2057400" cy="365125"/>
          </a:xfrm>
          <a:prstGeom prst="rect">
            <a:avLst/>
          </a:prstGeom>
        </p:spPr>
        <p:txBody>
          <a:bodyPr anchor="ctr"/>
          <a:lstStyle>
            <a:lvl1pPr algn="r">
              <a:defRPr lang="en-CA" sz="1200" kern="1200" smtClean="0">
                <a:solidFill>
                  <a:schemeClr val="bg1">
                    <a:lumMod val="50000"/>
                  </a:schemeClr>
                </a:solidFill>
                <a:latin typeface="+mn-lt"/>
                <a:ea typeface="+mn-ea"/>
                <a:cs typeface="+mn-cs"/>
              </a:defRPr>
            </a:lvl1pPr>
          </a:lstStyle>
          <a:p>
            <a:fld id="{B764D79D-7B8E-420C-8A05-02D42C6778BB}" type="slidenum">
              <a:rPr lang="fr-CA" smtClean="0"/>
              <a:pPr/>
              <a:t>‹#›</a:t>
            </a:fld>
            <a:endParaRPr lang="fr-CA"/>
          </a:p>
        </p:txBody>
      </p:sp>
      <p:pic>
        <p:nvPicPr>
          <p:cNvPr id="21" name="Picture 20">
            <a:extLst>
              <a:ext uri="{FF2B5EF4-FFF2-40B4-BE49-F238E27FC236}">
                <a16:creationId xmlns:a16="http://schemas.microsoft.com/office/drawing/2014/main" id="{FDD09BCF-F97F-4E97-9FA5-E94D4E714A6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992" t="18720" r="92241" b="53098"/>
          <a:stretch/>
        </p:blipFill>
        <p:spPr>
          <a:xfrm>
            <a:off x="8767521" y="6492676"/>
            <a:ext cx="178773" cy="180000"/>
          </a:xfrm>
          <a:prstGeom prst="rect">
            <a:avLst/>
          </a:prstGeom>
        </p:spPr>
      </p:pic>
      <p:pic>
        <p:nvPicPr>
          <p:cNvPr id="22" name="Picture 21">
            <a:extLst>
              <a:ext uri="{FF2B5EF4-FFF2-40B4-BE49-F238E27FC236}">
                <a16:creationId xmlns:a16="http://schemas.microsoft.com/office/drawing/2014/main" id="{05225357-35D5-409D-909F-AFE0AE1C757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65541" b="9822"/>
          <a:stretch/>
        </p:blipFill>
        <p:spPr>
          <a:xfrm>
            <a:off x="8553225" y="6492676"/>
            <a:ext cx="176421" cy="180000"/>
          </a:xfrm>
          <a:prstGeom prst="rect">
            <a:avLst/>
          </a:prstGeom>
        </p:spPr>
      </p:pic>
      <p:pic>
        <p:nvPicPr>
          <p:cNvPr id="7" name="Picture 6">
            <a:extLst>
              <a:ext uri="{FF2B5EF4-FFF2-40B4-BE49-F238E27FC236}">
                <a16:creationId xmlns:a16="http://schemas.microsoft.com/office/drawing/2014/main" id="{87E887F9-FE2F-4640-96C1-74BD2937BC6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28919" y="6436876"/>
            <a:ext cx="3486161" cy="291600"/>
          </a:xfrm>
          <a:prstGeom prst="rect">
            <a:avLst/>
          </a:prstGeom>
        </p:spPr>
      </p:pic>
      <p:sp>
        <p:nvSpPr>
          <p:cNvPr id="8" name="TextBox 7">
            <a:extLst>
              <a:ext uri="{FF2B5EF4-FFF2-40B4-BE49-F238E27FC236}">
                <a16:creationId xmlns:a16="http://schemas.microsoft.com/office/drawing/2014/main" id="{1EA9A7B0-A77B-4AB2-93B6-F52D34931194}"/>
              </a:ext>
            </a:extLst>
          </p:cNvPr>
          <p:cNvSpPr txBox="1"/>
          <p:nvPr userDrawn="1"/>
        </p:nvSpPr>
        <p:spPr>
          <a:xfrm rot="19261074">
            <a:off x="693374" y="1690063"/>
            <a:ext cx="7757252" cy="3477875"/>
          </a:xfrm>
          <a:prstGeom prst="rect">
            <a:avLst/>
          </a:prstGeom>
          <a:noFill/>
        </p:spPr>
        <p:txBody>
          <a:bodyPr wrap="none" rtlCol="0">
            <a:spAutoFit/>
          </a:bodyPr>
          <a:lstStyle/>
          <a:p>
            <a:r>
              <a:rPr lang="fr-CA" sz="22000">
                <a:solidFill>
                  <a:schemeClr val="bg1">
                    <a:lumMod val="95000"/>
                  </a:schemeClr>
                </a:solidFill>
              </a:rPr>
              <a:t>DRAFT</a:t>
            </a:r>
          </a:p>
        </p:txBody>
      </p:sp>
    </p:spTree>
    <p:extLst>
      <p:ext uri="{BB962C8B-B14F-4D97-AF65-F5344CB8AC3E}">
        <p14:creationId xmlns:p14="http://schemas.microsoft.com/office/powerpoint/2010/main" val="1305173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37670"/>
            <a:ext cx="7886700" cy="804513"/>
          </a:xfrm>
        </p:spPr>
        <p:txBody>
          <a:bodyPr/>
          <a:lstStyle/>
          <a:p>
            <a:r>
              <a:rPr lang="en-US"/>
              <a:t>Click to edit Master title style</a:t>
            </a:r>
          </a:p>
        </p:txBody>
      </p:sp>
      <p:sp>
        <p:nvSpPr>
          <p:cNvPr id="3" name="Content Placeholder 2"/>
          <p:cNvSpPr>
            <a:spLocks noGrp="1"/>
          </p:cNvSpPr>
          <p:nvPr>
            <p:ph idx="1"/>
          </p:nvPr>
        </p:nvSpPr>
        <p:spPr>
          <a:xfrm>
            <a:off x="628650" y="1184269"/>
            <a:ext cx="7886700" cy="49926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p:cNvSpPr/>
          <p:nvPr userDrawn="1"/>
        </p:nvSpPr>
        <p:spPr>
          <a:xfrm>
            <a:off x="612000" y="999332"/>
            <a:ext cx="7920000" cy="28800"/>
          </a:xfrm>
          <a:prstGeom prst="rect">
            <a:avLst/>
          </a:prstGeom>
          <a:solidFill>
            <a:srgbClr val="CB2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Slide Number Placeholder 5">
            <a:extLst>
              <a:ext uri="{FF2B5EF4-FFF2-40B4-BE49-F238E27FC236}">
                <a16:creationId xmlns:a16="http://schemas.microsoft.com/office/drawing/2014/main" id="{8B95A7C7-3AC4-40BA-B239-7E5DF8C82F34}"/>
              </a:ext>
            </a:extLst>
          </p:cNvPr>
          <p:cNvSpPr>
            <a:spLocks noGrp="1"/>
          </p:cNvSpPr>
          <p:nvPr>
            <p:ph type="sldNum" sz="quarter" idx="12"/>
          </p:nvPr>
        </p:nvSpPr>
        <p:spPr>
          <a:xfrm>
            <a:off x="6457950" y="6400114"/>
            <a:ext cx="2057400" cy="365125"/>
          </a:xfrm>
          <a:prstGeom prst="rect">
            <a:avLst/>
          </a:prstGeom>
        </p:spPr>
        <p:txBody>
          <a:bodyPr anchor="ctr"/>
          <a:lstStyle>
            <a:lvl1pPr algn="r">
              <a:defRPr lang="en-CA" sz="1200" kern="1200" smtClean="0">
                <a:solidFill>
                  <a:schemeClr val="bg1">
                    <a:lumMod val="50000"/>
                  </a:schemeClr>
                </a:solidFill>
                <a:latin typeface="+mn-lt"/>
                <a:ea typeface="+mn-ea"/>
                <a:cs typeface="+mn-cs"/>
              </a:defRPr>
            </a:lvl1pPr>
          </a:lstStyle>
          <a:p>
            <a:fld id="{B764D79D-7B8E-420C-8A05-02D42C6778BB}" type="slidenum">
              <a:rPr lang="fr-CA" smtClean="0"/>
              <a:pPr/>
              <a:t>‹#›</a:t>
            </a:fld>
            <a:endParaRPr lang="fr-CA"/>
          </a:p>
        </p:txBody>
      </p:sp>
      <p:pic>
        <p:nvPicPr>
          <p:cNvPr id="14" name="Picture 13">
            <a:extLst>
              <a:ext uri="{FF2B5EF4-FFF2-40B4-BE49-F238E27FC236}">
                <a16:creationId xmlns:a16="http://schemas.microsoft.com/office/drawing/2014/main" id="{3D030BD6-97E4-4C98-BC11-30BD2C40811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992" t="18720" r="92241" b="53098"/>
          <a:stretch/>
        </p:blipFill>
        <p:spPr>
          <a:xfrm>
            <a:off x="8767521" y="6492676"/>
            <a:ext cx="178773" cy="180000"/>
          </a:xfrm>
          <a:prstGeom prst="rect">
            <a:avLst/>
          </a:prstGeom>
        </p:spPr>
      </p:pic>
      <p:pic>
        <p:nvPicPr>
          <p:cNvPr id="15" name="Picture 14">
            <a:extLst>
              <a:ext uri="{FF2B5EF4-FFF2-40B4-BE49-F238E27FC236}">
                <a16:creationId xmlns:a16="http://schemas.microsoft.com/office/drawing/2014/main" id="{52085EB5-FE67-49E6-BC4A-48506D9182C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65541" b="9822"/>
          <a:stretch/>
        </p:blipFill>
        <p:spPr>
          <a:xfrm>
            <a:off x="8553225" y="6492676"/>
            <a:ext cx="176421" cy="180000"/>
          </a:xfrm>
          <a:prstGeom prst="rect">
            <a:avLst/>
          </a:prstGeom>
        </p:spPr>
      </p:pic>
      <p:pic>
        <p:nvPicPr>
          <p:cNvPr id="16" name="Picture 15">
            <a:extLst>
              <a:ext uri="{FF2B5EF4-FFF2-40B4-BE49-F238E27FC236}">
                <a16:creationId xmlns:a16="http://schemas.microsoft.com/office/drawing/2014/main" id="{CB7A9B83-97D3-4C0E-BB4A-84C04BA7C82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14723" y="6438676"/>
            <a:ext cx="3514555" cy="288000"/>
          </a:xfrm>
          <a:prstGeom prst="rect">
            <a:avLst/>
          </a:prstGeom>
        </p:spPr>
      </p:pic>
    </p:spTree>
    <p:extLst>
      <p:ext uri="{BB962C8B-B14F-4D97-AF65-F5344CB8AC3E}">
        <p14:creationId xmlns:p14="http://schemas.microsoft.com/office/powerpoint/2010/main" val="261727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709739"/>
            <a:ext cx="7886700" cy="2852737"/>
          </a:xfrm>
        </p:spPr>
        <p:txBody>
          <a:bodyPr anchor="b"/>
          <a:lstStyle>
            <a:lvl1pPr>
              <a:defRPr sz="6000">
                <a:solidFill>
                  <a:srgbClr val="CB203C"/>
                </a:solidFill>
              </a:defRPr>
            </a:lvl1pPr>
          </a:lstStyle>
          <a:p>
            <a:r>
              <a:rPr lang="en-US"/>
              <a:t>Click to add title</a:t>
            </a:r>
          </a:p>
        </p:txBody>
      </p:sp>
      <p:sp>
        <p:nvSpPr>
          <p:cNvPr id="3" name="Text Placeholder 2"/>
          <p:cNvSpPr>
            <a:spLocks noGrp="1"/>
          </p:cNvSpPr>
          <p:nvPr>
            <p:ph type="body" idx="1" hasCustomPrompt="1"/>
          </p:nvPr>
        </p:nvSpPr>
        <p:spPr>
          <a:xfrm>
            <a:off x="623888" y="4589464"/>
            <a:ext cx="7886700" cy="1500187"/>
          </a:xfrm>
        </p:spPr>
        <p:txBody>
          <a:bodyPr/>
          <a:lstStyle>
            <a:lvl1pPr marL="0" indent="0">
              <a:buNone/>
              <a:defRPr sz="2400">
                <a:solidFill>
                  <a:schemeClr val="bg2">
                    <a:lumMod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subtitle</a:t>
            </a:r>
          </a:p>
        </p:txBody>
      </p:sp>
      <p:sp>
        <p:nvSpPr>
          <p:cNvPr id="17" name="Slide Number Placeholder 5">
            <a:extLst>
              <a:ext uri="{FF2B5EF4-FFF2-40B4-BE49-F238E27FC236}">
                <a16:creationId xmlns:a16="http://schemas.microsoft.com/office/drawing/2014/main" id="{ED3ABD1A-2041-42A7-8B80-02C2EDC80E2A}"/>
              </a:ext>
            </a:extLst>
          </p:cNvPr>
          <p:cNvSpPr>
            <a:spLocks noGrp="1"/>
          </p:cNvSpPr>
          <p:nvPr>
            <p:ph type="sldNum" sz="quarter" idx="12"/>
          </p:nvPr>
        </p:nvSpPr>
        <p:spPr>
          <a:xfrm>
            <a:off x="6457950" y="6400114"/>
            <a:ext cx="2057400" cy="365125"/>
          </a:xfrm>
          <a:prstGeom prst="rect">
            <a:avLst/>
          </a:prstGeom>
        </p:spPr>
        <p:txBody>
          <a:bodyPr anchor="ctr"/>
          <a:lstStyle>
            <a:lvl1pPr algn="r">
              <a:defRPr lang="en-CA" sz="1200" kern="1200" smtClean="0">
                <a:solidFill>
                  <a:schemeClr val="bg1">
                    <a:lumMod val="50000"/>
                  </a:schemeClr>
                </a:solidFill>
                <a:latin typeface="+mn-lt"/>
                <a:ea typeface="+mn-ea"/>
                <a:cs typeface="+mn-cs"/>
              </a:defRPr>
            </a:lvl1pPr>
          </a:lstStyle>
          <a:p>
            <a:fld id="{B764D79D-7B8E-420C-8A05-02D42C6778BB}" type="slidenum">
              <a:rPr lang="fr-CA" smtClean="0"/>
              <a:pPr/>
              <a:t>‹#›</a:t>
            </a:fld>
            <a:endParaRPr lang="fr-CA"/>
          </a:p>
        </p:txBody>
      </p:sp>
      <p:pic>
        <p:nvPicPr>
          <p:cNvPr id="20" name="Picture 19">
            <a:extLst>
              <a:ext uri="{FF2B5EF4-FFF2-40B4-BE49-F238E27FC236}">
                <a16:creationId xmlns:a16="http://schemas.microsoft.com/office/drawing/2014/main" id="{F81AFA10-F49C-4129-A5C2-324B84EE573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14723" y="6438676"/>
            <a:ext cx="3514555" cy="288000"/>
          </a:xfrm>
          <a:prstGeom prst="rect">
            <a:avLst/>
          </a:prstGeom>
        </p:spPr>
      </p:pic>
      <p:pic>
        <p:nvPicPr>
          <p:cNvPr id="21" name="Picture 20">
            <a:extLst>
              <a:ext uri="{FF2B5EF4-FFF2-40B4-BE49-F238E27FC236}">
                <a16:creationId xmlns:a16="http://schemas.microsoft.com/office/drawing/2014/main" id="{51653344-DC99-4C93-99B7-0CEEE3D257B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992" t="18720" r="92241" b="53098"/>
          <a:stretch/>
        </p:blipFill>
        <p:spPr>
          <a:xfrm>
            <a:off x="8767521" y="6492676"/>
            <a:ext cx="178773" cy="180000"/>
          </a:xfrm>
          <a:prstGeom prst="rect">
            <a:avLst/>
          </a:prstGeom>
        </p:spPr>
      </p:pic>
      <p:pic>
        <p:nvPicPr>
          <p:cNvPr id="22" name="Picture 21">
            <a:extLst>
              <a:ext uri="{FF2B5EF4-FFF2-40B4-BE49-F238E27FC236}">
                <a16:creationId xmlns:a16="http://schemas.microsoft.com/office/drawing/2014/main" id="{95627BDA-EF17-4578-8033-F2593B89275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r="65541" b="9822"/>
          <a:stretch/>
        </p:blipFill>
        <p:spPr>
          <a:xfrm>
            <a:off x="8553225" y="6492676"/>
            <a:ext cx="176421" cy="180000"/>
          </a:xfrm>
          <a:prstGeom prst="rect">
            <a:avLst/>
          </a:prstGeom>
        </p:spPr>
      </p:pic>
    </p:spTree>
    <p:extLst>
      <p:ext uri="{BB962C8B-B14F-4D97-AF65-F5344CB8AC3E}">
        <p14:creationId xmlns:p14="http://schemas.microsoft.com/office/powerpoint/2010/main" val="4103487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12224"/>
            <a:ext cx="3886200" cy="47647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412224"/>
            <a:ext cx="3886200" cy="47647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E14536E1-743D-4D11-8627-4010C76A95A1}"/>
              </a:ext>
            </a:extLst>
          </p:cNvPr>
          <p:cNvSpPr>
            <a:spLocks noGrp="1"/>
          </p:cNvSpPr>
          <p:nvPr>
            <p:ph type="title"/>
          </p:nvPr>
        </p:nvSpPr>
        <p:spPr>
          <a:xfrm>
            <a:off x="628650" y="137670"/>
            <a:ext cx="7886700" cy="804513"/>
          </a:xfrm>
        </p:spPr>
        <p:txBody>
          <a:bodyPr/>
          <a:lstStyle/>
          <a:p>
            <a:r>
              <a:rPr lang="en-US"/>
              <a:t>Click to edit Master title style</a:t>
            </a:r>
          </a:p>
        </p:txBody>
      </p:sp>
      <p:sp>
        <p:nvSpPr>
          <p:cNvPr id="21" name="Slide Number Placeholder 5">
            <a:extLst>
              <a:ext uri="{FF2B5EF4-FFF2-40B4-BE49-F238E27FC236}">
                <a16:creationId xmlns:a16="http://schemas.microsoft.com/office/drawing/2014/main" id="{77155FE2-2F7E-452F-868D-92CDAB4DE857}"/>
              </a:ext>
            </a:extLst>
          </p:cNvPr>
          <p:cNvSpPr>
            <a:spLocks noGrp="1"/>
          </p:cNvSpPr>
          <p:nvPr>
            <p:ph type="sldNum" sz="quarter" idx="12"/>
          </p:nvPr>
        </p:nvSpPr>
        <p:spPr>
          <a:xfrm>
            <a:off x="6457950" y="6400114"/>
            <a:ext cx="2057400" cy="365125"/>
          </a:xfrm>
          <a:prstGeom prst="rect">
            <a:avLst/>
          </a:prstGeom>
        </p:spPr>
        <p:txBody>
          <a:bodyPr anchor="ctr"/>
          <a:lstStyle>
            <a:lvl1pPr algn="r">
              <a:defRPr lang="en-CA" sz="1200" kern="1200" smtClean="0">
                <a:solidFill>
                  <a:schemeClr val="bg1">
                    <a:lumMod val="50000"/>
                  </a:schemeClr>
                </a:solidFill>
                <a:latin typeface="+mn-lt"/>
                <a:ea typeface="+mn-ea"/>
                <a:cs typeface="+mn-cs"/>
              </a:defRPr>
            </a:lvl1pPr>
          </a:lstStyle>
          <a:p>
            <a:fld id="{B764D79D-7B8E-420C-8A05-02D42C6778BB}" type="slidenum">
              <a:rPr lang="fr-CA" smtClean="0"/>
              <a:pPr/>
              <a:t>‹#›</a:t>
            </a:fld>
            <a:endParaRPr lang="fr-CA"/>
          </a:p>
        </p:txBody>
      </p:sp>
      <p:pic>
        <p:nvPicPr>
          <p:cNvPr id="24" name="Picture 23">
            <a:extLst>
              <a:ext uri="{FF2B5EF4-FFF2-40B4-BE49-F238E27FC236}">
                <a16:creationId xmlns:a16="http://schemas.microsoft.com/office/drawing/2014/main" id="{C0F50C5F-94F1-4D3C-87A3-7D5353E7E7E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14723" y="6438676"/>
            <a:ext cx="3514555" cy="288000"/>
          </a:xfrm>
          <a:prstGeom prst="rect">
            <a:avLst/>
          </a:prstGeom>
        </p:spPr>
      </p:pic>
      <p:pic>
        <p:nvPicPr>
          <p:cNvPr id="25" name="Picture 24">
            <a:extLst>
              <a:ext uri="{FF2B5EF4-FFF2-40B4-BE49-F238E27FC236}">
                <a16:creationId xmlns:a16="http://schemas.microsoft.com/office/drawing/2014/main" id="{99A55FB7-FF75-4840-BEB0-352E48A7B74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992" t="18720" r="92241" b="53098"/>
          <a:stretch/>
        </p:blipFill>
        <p:spPr>
          <a:xfrm>
            <a:off x="8767521" y="6492676"/>
            <a:ext cx="178773" cy="180000"/>
          </a:xfrm>
          <a:prstGeom prst="rect">
            <a:avLst/>
          </a:prstGeom>
        </p:spPr>
      </p:pic>
      <p:pic>
        <p:nvPicPr>
          <p:cNvPr id="26" name="Picture 25">
            <a:extLst>
              <a:ext uri="{FF2B5EF4-FFF2-40B4-BE49-F238E27FC236}">
                <a16:creationId xmlns:a16="http://schemas.microsoft.com/office/drawing/2014/main" id="{D45F2D9E-DC00-4D04-98CC-E68153BF4B8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r="65541" b="9822"/>
          <a:stretch/>
        </p:blipFill>
        <p:spPr>
          <a:xfrm>
            <a:off x="8553225" y="6492676"/>
            <a:ext cx="176421" cy="180000"/>
          </a:xfrm>
          <a:prstGeom prst="rect">
            <a:avLst/>
          </a:prstGeom>
        </p:spPr>
      </p:pic>
      <p:sp>
        <p:nvSpPr>
          <p:cNvPr id="10" name="Rectangle 9">
            <a:extLst>
              <a:ext uri="{FF2B5EF4-FFF2-40B4-BE49-F238E27FC236}">
                <a16:creationId xmlns:a16="http://schemas.microsoft.com/office/drawing/2014/main" id="{789F7216-1835-4E77-8211-D38654EC078B}"/>
              </a:ext>
            </a:extLst>
          </p:cNvPr>
          <p:cNvSpPr/>
          <p:nvPr userDrawn="1"/>
        </p:nvSpPr>
        <p:spPr>
          <a:xfrm>
            <a:off x="612000" y="999332"/>
            <a:ext cx="7920000" cy="28800"/>
          </a:xfrm>
          <a:prstGeom prst="rect">
            <a:avLst/>
          </a:prstGeom>
          <a:solidFill>
            <a:srgbClr val="CB2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92175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328624"/>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236424"/>
            <a:ext cx="3868340" cy="39532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328624"/>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236424"/>
            <a:ext cx="3887391" cy="39532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DB444591-1589-4F69-A699-AD097D8DB85B}"/>
              </a:ext>
            </a:extLst>
          </p:cNvPr>
          <p:cNvSpPr>
            <a:spLocks noGrp="1"/>
          </p:cNvSpPr>
          <p:nvPr>
            <p:ph type="title"/>
          </p:nvPr>
        </p:nvSpPr>
        <p:spPr>
          <a:xfrm>
            <a:off x="628650" y="137670"/>
            <a:ext cx="7886700" cy="804513"/>
          </a:xfrm>
        </p:spPr>
        <p:txBody>
          <a:bodyPr/>
          <a:lstStyle/>
          <a:p>
            <a:r>
              <a:rPr lang="en-US"/>
              <a:t>Click to edit Master title style</a:t>
            </a:r>
          </a:p>
        </p:txBody>
      </p:sp>
      <p:sp>
        <p:nvSpPr>
          <p:cNvPr id="30" name="Slide Number Placeholder 5">
            <a:extLst>
              <a:ext uri="{FF2B5EF4-FFF2-40B4-BE49-F238E27FC236}">
                <a16:creationId xmlns:a16="http://schemas.microsoft.com/office/drawing/2014/main" id="{A2EC087F-D741-4EAC-9146-EFD3EBF24549}"/>
              </a:ext>
            </a:extLst>
          </p:cNvPr>
          <p:cNvSpPr>
            <a:spLocks noGrp="1"/>
          </p:cNvSpPr>
          <p:nvPr>
            <p:ph type="sldNum" sz="quarter" idx="12"/>
          </p:nvPr>
        </p:nvSpPr>
        <p:spPr>
          <a:xfrm>
            <a:off x="6457950" y="6400114"/>
            <a:ext cx="2057400" cy="365125"/>
          </a:xfrm>
          <a:prstGeom prst="rect">
            <a:avLst/>
          </a:prstGeom>
        </p:spPr>
        <p:txBody>
          <a:bodyPr anchor="ctr"/>
          <a:lstStyle>
            <a:lvl1pPr algn="r">
              <a:defRPr lang="en-CA" sz="1200" kern="1200" smtClean="0">
                <a:solidFill>
                  <a:schemeClr val="bg1">
                    <a:lumMod val="50000"/>
                  </a:schemeClr>
                </a:solidFill>
                <a:latin typeface="+mn-lt"/>
                <a:ea typeface="+mn-ea"/>
                <a:cs typeface="+mn-cs"/>
              </a:defRPr>
            </a:lvl1pPr>
          </a:lstStyle>
          <a:p>
            <a:fld id="{B764D79D-7B8E-420C-8A05-02D42C6778BB}" type="slidenum">
              <a:rPr lang="fr-CA" smtClean="0"/>
              <a:pPr/>
              <a:t>‹#›</a:t>
            </a:fld>
            <a:endParaRPr lang="fr-CA"/>
          </a:p>
        </p:txBody>
      </p:sp>
      <p:pic>
        <p:nvPicPr>
          <p:cNvPr id="33" name="Picture 32">
            <a:extLst>
              <a:ext uri="{FF2B5EF4-FFF2-40B4-BE49-F238E27FC236}">
                <a16:creationId xmlns:a16="http://schemas.microsoft.com/office/drawing/2014/main" id="{DCE33B89-610E-4A00-9AD5-AFD61778585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14723" y="6438676"/>
            <a:ext cx="3514555" cy="288000"/>
          </a:xfrm>
          <a:prstGeom prst="rect">
            <a:avLst/>
          </a:prstGeom>
        </p:spPr>
      </p:pic>
      <p:pic>
        <p:nvPicPr>
          <p:cNvPr id="34" name="Picture 33">
            <a:extLst>
              <a:ext uri="{FF2B5EF4-FFF2-40B4-BE49-F238E27FC236}">
                <a16:creationId xmlns:a16="http://schemas.microsoft.com/office/drawing/2014/main" id="{61B28B18-8EAE-4B33-A969-DECCA48AEAC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992" t="18720" r="92241" b="53098"/>
          <a:stretch/>
        </p:blipFill>
        <p:spPr>
          <a:xfrm>
            <a:off x="8767521" y="6492676"/>
            <a:ext cx="178773" cy="180000"/>
          </a:xfrm>
          <a:prstGeom prst="rect">
            <a:avLst/>
          </a:prstGeom>
        </p:spPr>
      </p:pic>
      <p:pic>
        <p:nvPicPr>
          <p:cNvPr id="35" name="Picture 34">
            <a:extLst>
              <a:ext uri="{FF2B5EF4-FFF2-40B4-BE49-F238E27FC236}">
                <a16:creationId xmlns:a16="http://schemas.microsoft.com/office/drawing/2014/main" id="{E075466F-405A-4D40-B086-8F136BB8CA6F}"/>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r="65541" b="9822"/>
          <a:stretch/>
        </p:blipFill>
        <p:spPr>
          <a:xfrm>
            <a:off x="8553225" y="6492676"/>
            <a:ext cx="176421" cy="180000"/>
          </a:xfrm>
          <a:prstGeom prst="rect">
            <a:avLst/>
          </a:prstGeom>
        </p:spPr>
      </p:pic>
      <p:sp>
        <p:nvSpPr>
          <p:cNvPr id="12" name="Rectangle 11">
            <a:extLst>
              <a:ext uri="{FF2B5EF4-FFF2-40B4-BE49-F238E27FC236}">
                <a16:creationId xmlns:a16="http://schemas.microsoft.com/office/drawing/2014/main" id="{6B48A3A2-BC01-4EDC-B592-3353F466C9A3}"/>
              </a:ext>
            </a:extLst>
          </p:cNvPr>
          <p:cNvSpPr/>
          <p:nvPr userDrawn="1"/>
        </p:nvSpPr>
        <p:spPr>
          <a:xfrm>
            <a:off x="612000" y="999332"/>
            <a:ext cx="7920000" cy="28800"/>
          </a:xfrm>
          <a:prstGeom prst="rect">
            <a:avLst/>
          </a:prstGeom>
          <a:solidFill>
            <a:srgbClr val="CB2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624170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08ADD7F-9B0A-4088-AD03-F2276FB9E904}"/>
              </a:ext>
            </a:extLst>
          </p:cNvPr>
          <p:cNvSpPr>
            <a:spLocks noGrp="1"/>
          </p:cNvSpPr>
          <p:nvPr>
            <p:ph type="title"/>
          </p:nvPr>
        </p:nvSpPr>
        <p:spPr>
          <a:xfrm>
            <a:off x="628650" y="137670"/>
            <a:ext cx="7886700" cy="804513"/>
          </a:xfrm>
        </p:spPr>
        <p:txBody>
          <a:bodyPr/>
          <a:lstStyle/>
          <a:p>
            <a:r>
              <a:rPr lang="en-US"/>
              <a:t>Click to edit Master title style</a:t>
            </a:r>
          </a:p>
        </p:txBody>
      </p:sp>
      <p:sp>
        <p:nvSpPr>
          <p:cNvPr id="17" name="Slide Number Placeholder 5">
            <a:extLst>
              <a:ext uri="{FF2B5EF4-FFF2-40B4-BE49-F238E27FC236}">
                <a16:creationId xmlns:a16="http://schemas.microsoft.com/office/drawing/2014/main" id="{B2FBBA46-5F07-4B6B-A789-63A73A95F5EF}"/>
              </a:ext>
            </a:extLst>
          </p:cNvPr>
          <p:cNvSpPr>
            <a:spLocks noGrp="1"/>
          </p:cNvSpPr>
          <p:nvPr>
            <p:ph type="sldNum" sz="quarter" idx="12"/>
          </p:nvPr>
        </p:nvSpPr>
        <p:spPr>
          <a:xfrm>
            <a:off x="6457950" y="6400114"/>
            <a:ext cx="2057400" cy="365125"/>
          </a:xfrm>
          <a:prstGeom prst="rect">
            <a:avLst/>
          </a:prstGeom>
        </p:spPr>
        <p:txBody>
          <a:bodyPr anchor="ctr"/>
          <a:lstStyle>
            <a:lvl1pPr algn="r">
              <a:defRPr lang="en-CA" sz="1200" kern="1200" smtClean="0">
                <a:solidFill>
                  <a:schemeClr val="bg1">
                    <a:lumMod val="50000"/>
                  </a:schemeClr>
                </a:solidFill>
                <a:latin typeface="+mn-lt"/>
                <a:ea typeface="+mn-ea"/>
                <a:cs typeface="+mn-cs"/>
              </a:defRPr>
            </a:lvl1pPr>
          </a:lstStyle>
          <a:p>
            <a:fld id="{B764D79D-7B8E-420C-8A05-02D42C6778BB}" type="slidenum">
              <a:rPr lang="fr-CA" smtClean="0"/>
              <a:pPr/>
              <a:t>‹#›</a:t>
            </a:fld>
            <a:endParaRPr lang="fr-CA"/>
          </a:p>
        </p:txBody>
      </p:sp>
      <p:pic>
        <p:nvPicPr>
          <p:cNvPr id="20" name="Picture 19">
            <a:extLst>
              <a:ext uri="{FF2B5EF4-FFF2-40B4-BE49-F238E27FC236}">
                <a16:creationId xmlns:a16="http://schemas.microsoft.com/office/drawing/2014/main" id="{C42692BC-30DE-4973-99A3-29756506F5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14723" y="6438676"/>
            <a:ext cx="3514555" cy="288000"/>
          </a:xfrm>
          <a:prstGeom prst="rect">
            <a:avLst/>
          </a:prstGeom>
        </p:spPr>
      </p:pic>
      <p:pic>
        <p:nvPicPr>
          <p:cNvPr id="21" name="Picture 20">
            <a:extLst>
              <a:ext uri="{FF2B5EF4-FFF2-40B4-BE49-F238E27FC236}">
                <a16:creationId xmlns:a16="http://schemas.microsoft.com/office/drawing/2014/main" id="{FDD09BCF-F97F-4E97-9FA5-E94D4E714A6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992" t="18720" r="92241" b="53098"/>
          <a:stretch/>
        </p:blipFill>
        <p:spPr>
          <a:xfrm>
            <a:off x="8767521" y="6492676"/>
            <a:ext cx="178773" cy="180000"/>
          </a:xfrm>
          <a:prstGeom prst="rect">
            <a:avLst/>
          </a:prstGeom>
        </p:spPr>
      </p:pic>
      <p:pic>
        <p:nvPicPr>
          <p:cNvPr id="22" name="Picture 21">
            <a:extLst>
              <a:ext uri="{FF2B5EF4-FFF2-40B4-BE49-F238E27FC236}">
                <a16:creationId xmlns:a16="http://schemas.microsoft.com/office/drawing/2014/main" id="{05225357-35D5-409D-909F-AFE0AE1C7578}"/>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r="65541" b="9822"/>
          <a:stretch/>
        </p:blipFill>
        <p:spPr>
          <a:xfrm>
            <a:off x="8553225" y="6492676"/>
            <a:ext cx="176421" cy="180000"/>
          </a:xfrm>
          <a:prstGeom prst="rect">
            <a:avLst/>
          </a:prstGeom>
        </p:spPr>
      </p:pic>
    </p:spTree>
    <p:extLst>
      <p:ext uri="{BB962C8B-B14F-4D97-AF65-F5344CB8AC3E}">
        <p14:creationId xmlns:p14="http://schemas.microsoft.com/office/powerpoint/2010/main" val="908254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054797-287E-41F5-9FB0-3EFD69CDA57F}"/>
              </a:ext>
            </a:extLst>
          </p:cNvPr>
          <p:cNvSpPr>
            <a:spLocks noGrp="1"/>
          </p:cNvSpPr>
          <p:nvPr>
            <p:ph type="sldNum" sz="quarter" idx="12"/>
          </p:nvPr>
        </p:nvSpPr>
        <p:spPr>
          <a:xfrm>
            <a:off x="6457950" y="6438451"/>
            <a:ext cx="2057400" cy="365125"/>
          </a:xfrm>
          <a:prstGeom prst="rect">
            <a:avLst/>
          </a:prstGeom>
        </p:spPr>
        <p:txBody>
          <a:bodyPr anchor="ctr"/>
          <a:lstStyle>
            <a:lvl1pPr algn="r">
              <a:defRPr lang="en-CA" sz="1200" kern="1200" smtClean="0">
                <a:solidFill>
                  <a:schemeClr val="bg1">
                    <a:lumMod val="50000"/>
                  </a:schemeClr>
                </a:solidFill>
                <a:latin typeface="+mn-lt"/>
                <a:ea typeface="+mn-ea"/>
                <a:cs typeface="+mn-cs"/>
              </a:defRPr>
            </a:lvl1pPr>
          </a:lstStyle>
          <a:p>
            <a:fld id="{B764D79D-7B8E-420C-8A05-02D42C6778BB}" type="slidenum">
              <a:rPr lang="fr-CA" smtClean="0"/>
              <a:pPr/>
              <a:t>‹#›</a:t>
            </a:fld>
            <a:endParaRPr lang="fr-CA"/>
          </a:p>
        </p:txBody>
      </p:sp>
    </p:spTree>
    <p:extLst>
      <p:ext uri="{BB962C8B-B14F-4D97-AF65-F5344CB8AC3E}">
        <p14:creationId xmlns:p14="http://schemas.microsoft.com/office/powerpoint/2010/main" val="465590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37670"/>
            <a:ext cx="7886700" cy="804513"/>
          </a:xfrm>
        </p:spPr>
        <p:txBody>
          <a:bodyPr/>
          <a:lstStyle/>
          <a:p>
            <a:r>
              <a:rPr lang="en-US"/>
              <a:t>Click to edit Master title style</a:t>
            </a:r>
          </a:p>
        </p:txBody>
      </p:sp>
      <p:sp>
        <p:nvSpPr>
          <p:cNvPr id="3" name="Content Placeholder 2"/>
          <p:cNvSpPr>
            <a:spLocks noGrp="1"/>
          </p:cNvSpPr>
          <p:nvPr>
            <p:ph idx="1"/>
          </p:nvPr>
        </p:nvSpPr>
        <p:spPr>
          <a:xfrm>
            <a:off x="628650" y="1388125"/>
            <a:ext cx="7886700" cy="47888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5">
            <a:extLst>
              <a:ext uri="{FF2B5EF4-FFF2-40B4-BE49-F238E27FC236}">
                <a16:creationId xmlns:a16="http://schemas.microsoft.com/office/drawing/2014/main" id="{268CC706-2243-4C10-B211-873759D38DF2}"/>
              </a:ext>
            </a:extLst>
          </p:cNvPr>
          <p:cNvSpPr>
            <a:spLocks noGrp="1"/>
          </p:cNvSpPr>
          <p:nvPr>
            <p:ph type="sldNum" sz="quarter" idx="12"/>
          </p:nvPr>
        </p:nvSpPr>
        <p:spPr>
          <a:xfrm>
            <a:off x="6457950" y="6400114"/>
            <a:ext cx="2057400" cy="365125"/>
          </a:xfrm>
          <a:prstGeom prst="rect">
            <a:avLst/>
          </a:prstGeom>
        </p:spPr>
        <p:txBody>
          <a:bodyPr anchor="ctr"/>
          <a:lstStyle>
            <a:lvl1pPr algn="r">
              <a:defRPr lang="en-CA" sz="1200" kern="1200" smtClean="0">
                <a:solidFill>
                  <a:schemeClr val="bg1">
                    <a:lumMod val="50000"/>
                  </a:schemeClr>
                </a:solidFill>
                <a:latin typeface="+mn-lt"/>
                <a:ea typeface="+mn-ea"/>
                <a:cs typeface="+mn-cs"/>
              </a:defRPr>
            </a:lvl1pPr>
          </a:lstStyle>
          <a:p>
            <a:fld id="{B764D79D-7B8E-420C-8A05-02D42C6778BB}" type="slidenum">
              <a:rPr lang="fr-CA" smtClean="0"/>
              <a:pPr/>
              <a:t>‹#›</a:t>
            </a:fld>
            <a:endParaRPr lang="fr-CA"/>
          </a:p>
        </p:txBody>
      </p:sp>
      <p:pic>
        <p:nvPicPr>
          <p:cNvPr id="20" name="Picture 19">
            <a:extLst>
              <a:ext uri="{FF2B5EF4-FFF2-40B4-BE49-F238E27FC236}">
                <a16:creationId xmlns:a16="http://schemas.microsoft.com/office/drawing/2014/main" id="{683D1E42-718D-47B6-8EC6-6704A2791D9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992" t="18720" r="92241" b="53098"/>
          <a:stretch/>
        </p:blipFill>
        <p:spPr>
          <a:xfrm>
            <a:off x="8767521" y="6492676"/>
            <a:ext cx="178773" cy="180000"/>
          </a:xfrm>
          <a:prstGeom prst="rect">
            <a:avLst/>
          </a:prstGeom>
        </p:spPr>
      </p:pic>
      <p:pic>
        <p:nvPicPr>
          <p:cNvPr id="21" name="Picture 20">
            <a:extLst>
              <a:ext uri="{FF2B5EF4-FFF2-40B4-BE49-F238E27FC236}">
                <a16:creationId xmlns:a16="http://schemas.microsoft.com/office/drawing/2014/main" id="{B05C2E14-0018-491B-AED8-C5578F96128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65541" b="9822"/>
          <a:stretch/>
        </p:blipFill>
        <p:spPr>
          <a:xfrm>
            <a:off x="8553225" y="6492676"/>
            <a:ext cx="176421" cy="180000"/>
          </a:xfrm>
          <a:prstGeom prst="rect">
            <a:avLst/>
          </a:prstGeom>
        </p:spPr>
      </p:pic>
      <p:sp>
        <p:nvSpPr>
          <p:cNvPr id="8" name="Rectangle 7">
            <a:extLst>
              <a:ext uri="{FF2B5EF4-FFF2-40B4-BE49-F238E27FC236}">
                <a16:creationId xmlns:a16="http://schemas.microsoft.com/office/drawing/2014/main" id="{354550C1-A591-4CF8-903A-460CC7445D88}"/>
              </a:ext>
            </a:extLst>
          </p:cNvPr>
          <p:cNvSpPr/>
          <p:nvPr userDrawn="1"/>
        </p:nvSpPr>
        <p:spPr>
          <a:xfrm>
            <a:off x="612000" y="999332"/>
            <a:ext cx="7920000" cy="28800"/>
          </a:xfrm>
          <a:prstGeom prst="rect">
            <a:avLst/>
          </a:prstGeom>
          <a:solidFill>
            <a:srgbClr val="CB2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842530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709739"/>
            <a:ext cx="7886700" cy="2852737"/>
          </a:xfrm>
        </p:spPr>
        <p:txBody>
          <a:bodyPr anchor="b"/>
          <a:lstStyle>
            <a:lvl1pPr>
              <a:defRPr sz="6000">
                <a:solidFill>
                  <a:srgbClr val="CB203C"/>
                </a:solidFill>
              </a:defRPr>
            </a:lvl1pPr>
          </a:lstStyle>
          <a:p>
            <a:r>
              <a:rPr lang="en-US"/>
              <a:t>Click to add title</a:t>
            </a:r>
          </a:p>
        </p:txBody>
      </p:sp>
      <p:sp>
        <p:nvSpPr>
          <p:cNvPr id="3" name="Text Placeholder 2"/>
          <p:cNvSpPr>
            <a:spLocks noGrp="1"/>
          </p:cNvSpPr>
          <p:nvPr>
            <p:ph type="body" idx="1" hasCustomPrompt="1"/>
          </p:nvPr>
        </p:nvSpPr>
        <p:spPr>
          <a:xfrm>
            <a:off x="623888" y="4589464"/>
            <a:ext cx="7886700" cy="1500187"/>
          </a:xfrm>
        </p:spPr>
        <p:txBody>
          <a:bodyPr/>
          <a:lstStyle>
            <a:lvl1pPr marL="0" indent="0">
              <a:buNone/>
              <a:defRPr sz="2400">
                <a:solidFill>
                  <a:schemeClr val="bg2">
                    <a:lumMod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subtitle</a:t>
            </a:r>
          </a:p>
        </p:txBody>
      </p:sp>
      <p:sp>
        <p:nvSpPr>
          <p:cNvPr id="9" name="Slide Number Placeholder 5">
            <a:extLst>
              <a:ext uri="{FF2B5EF4-FFF2-40B4-BE49-F238E27FC236}">
                <a16:creationId xmlns:a16="http://schemas.microsoft.com/office/drawing/2014/main" id="{2DB3E196-D29D-47A7-A8B9-1307561B92BD}"/>
              </a:ext>
            </a:extLst>
          </p:cNvPr>
          <p:cNvSpPr>
            <a:spLocks noGrp="1"/>
          </p:cNvSpPr>
          <p:nvPr>
            <p:ph type="sldNum" sz="quarter" idx="12"/>
          </p:nvPr>
        </p:nvSpPr>
        <p:spPr>
          <a:xfrm>
            <a:off x="6457950" y="6400114"/>
            <a:ext cx="2057400" cy="365125"/>
          </a:xfrm>
          <a:prstGeom prst="rect">
            <a:avLst/>
          </a:prstGeom>
        </p:spPr>
        <p:txBody>
          <a:bodyPr anchor="ctr"/>
          <a:lstStyle>
            <a:lvl1pPr algn="r">
              <a:defRPr lang="en-CA" sz="1200" kern="1200" smtClean="0">
                <a:solidFill>
                  <a:schemeClr val="bg1">
                    <a:lumMod val="50000"/>
                  </a:schemeClr>
                </a:solidFill>
                <a:latin typeface="+mn-lt"/>
                <a:ea typeface="+mn-ea"/>
                <a:cs typeface="+mn-cs"/>
              </a:defRPr>
            </a:lvl1pPr>
          </a:lstStyle>
          <a:p>
            <a:fld id="{B764D79D-7B8E-420C-8A05-02D42C6778BB}" type="slidenum">
              <a:rPr lang="fr-CA" smtClean="0"/>
              <a:pPr/>
              <a:t>‹#›</a:t>
            </a:fld>
            <a:endParaRPr lang="fr-CA"/>
          </a:p>
        </p:txBody>
      </p:sp>
      <p:pic>
        <p:nvPicPr>
          <p:cNvPr id="18" name="Picture 17">
            <a:extLst>
              <a:ext uri="{FF2B5EF4-FFF2-40B4-BE49-F238E27FC236}">
                <a16:creationId xmlns:a16="http://schemas.microsoft.com/office/drawing/2014/main" id="{E92B5D76-4B9F-440E-AB7F-A5E0A1121A8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992" t="18720" r="92241" b="53098"/>
          <a:stretch/>
        </p:blipFill>
        <p:spPr>
          <a:xfrm>
            <a:off x="8767521" y="6492676"/>
            <a:ext cx="178773" cy="180000"/>
          </a:xfrm>
          <a:prstGeom prst="rect">
            <a:avLst/>
          </a:prstGeom>
        </p:spPr>
      </p:pic>
      <p:pic>
        <p:nvPicPr>
          <p:cNvPr id="19" name="Picture 18">
            <a:extLst>
              <a:ext uri="{FF2B5EF4-FFF2-40B4-BE49-F238E27FC236}">
                <a16:creationId xmlns:a16="http://schemas.microsoft.com/office/drawing/2014/main" id="{9AB6C2BD-D4EC-42E7-B6CC-731EF3EB662D}"/>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65541" b="9822"/>
          <a:stretch/>
        </p:blipFill>
        <p:spPr>
          <a:xfrm>
            <a:off x="8553225" y="6492676"/>
            <a:ext cx="176421" cy="180000"/>
          </a:xfrm>
          <a:prstGeom prst="rect">
            <a:avLst/>
          </a:prstGeom>
        </p:spPr>
      </p:pic>
    </p:spTree>
    <p:extLst>
      <p:ext uri="{BB962C8B-B14F-4D97-AF65-F5344CB8AC3E}">
        <p14:creationId xmlns:p14="http://schemas.microsoft.com/office/powerpoint/2010/main" val="502021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71986"/>
            <a:ext cx="7886700" cy="92734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163782"/>
            <a:ext cx="7886700" cy="50131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C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Tree>
    <p:extLst>
      <p:ext uri="{BB962C8B-B14F-4D97-AF65-F5344CB8AC3E}">
        <p14:creationId xmlns:p14="http://schemas.microsoft.com/office/powerpoint/2010/main" val="4466181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l" defTabSz="914400" rtl="0" eaLnBrk="1" latinLnBrk="0" hangingPunct="1">
        <a:lnSpc>
          <a:spcPct val="90000"/>
        </a:lnSpc>
        <a:spcBef>
          <a:spcPct val="0"/>
        </a:spcBef>
        <a:buNone/>
        <a:defRPr sz="32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3.png"/></Relationships>
</file>

<file path=ppt/slides/_rels/slide1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15.jpeg"/><Relationship Id="rId18" Type="http://schemas.openxmlformats.org/officeDocument/2006/relationships/image" Target="../media/image20.jpeg"/><Relationship Id="rId26" Type="http://schemas.openxmlformats.org/officeDocument/2006/relationships/image" Target="../media/image28.png"/><Relationship Id="rId3" Type="http://schemas.openxmlformats.org/officeDocument/2006/relationships/tags" Target="../tags/tag3.xml"/><Relationship Id="rId21" Type="http://schemas.openxmlformats.org/officeDocument/2006/relationships/image" Target="../media/image23.png"/><Relationship Id="rId7" Type="http://schemas.openxmlformats.org/officeDocument/2006/relationships/tags" Target="../tags/tag7.xml"/><Relationship Id="rId12" Type="http://schemas.openxmlformats.org/officeDocument/2006/relationships/notesSlide" Target="../notesSlides/notesSlide4.xml"/><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tags" Target="../tags/tag2.xml"/><Relationship Id="rId16" Type="http://schemas.openxmlformats.org/officeDocument/2006/relationships/image" Target="../media/image18.png"/><Relationship Id="rId20" Type="http://schemas.openxmlformats.org/officeDocument/2006/relationships/image" Target="../media/image22.jpeg"/><Relationship Id="rId29" Type="http://schemas.openxmlformats.org/officeDocument/2006/relationships/image" Target="../media/image31.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7.xml"/><Relationship Id="rId24" Type="http://schemas.openxmlformats.org/officeDocument/2006/relationships/image" Target="../media/image26.png"/><Relationship Id="rId5" Type="http://schemas.openxmlformats.org/officeDocument/2006/relationships/tags" Target="../tags/tag5.xml"/><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jpeg"/><Relationship Id="rId10" Type="http://schemas.openxmlformats.org/officeDocument/2006/relationships/tags" Target="../tags/tag10.xml"/><Relationship Id="rId19" Type="http://schemas.openxmlformats.org/officeDocument/2006/relationships/image" Target="../media/image21.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16.jpeg"/><Relationship Id="rId22" Type="http://schemas.openxmlformats.org/officeDocument/2006/relationships/image" Target="../media/image24.png"/><Relationship Id="rId27"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watch?v=TJHGWmyYjEA&amp;t=2s"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 Id="rId9" Type="http://schemas.openxmlformats.org/officeDocument/2006/relationships/image" Target="../media/image39.sv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www.youtube.com/watch?v=zdRrwAF0DkE&amp;t=14s" TargetMode="Externa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1133" y="3603483"/>
            <a:ext cx="6300394" cy="954107"/>
          </a:xfrm>
          <a:prstGeom prst="rect">
            <a:avLst/>
          </a:prstGeom>
        </p:spPr>
        <p:txBody>
          <a:bodyPr wrap="square">
            <a:spAutoFit/>
          </a:bodyPr>
          <a:lstStyle/>
          <a:p>
            <a:endParaRPr lang="en-US" sz="3200">
              <a:solidFill>
                <a:schemeClr val="bg2">
                  <a:lumMod val="25000"/>
                </a:schemeClr>
              </a:solidFill>
            </a:endParaRPr>
          </a:p>
          <a:p>
            <a:endParaRPr lang="en-CA" sz="2400">
              <a:solidFill>
                <a:schemeClr val="bg2">
                  <a:lumMod val="25000"/>
                </a:schemeClr>
              </a:solidFill>
            </a:endParaRPr>
          </a:p>
        </p:txBody>
      </p:sp>
      <p:sp>
        <p:nvSpPr>
          <p:cNvPr id="2" name="Text Placeholder 1">
            <a:extLst>
              <a:ext uri="{FF2B5EF4-FFF2-40B4-BE49-F238E27FC236}">
                <a16:creationId xmlns:a16="http://schemas.microsoft.com/office/drawing/2014/main" id="{C7C5C6E5-AEC0-4468-ABA2-9D16D314DD26}"/>
              </a:ext>
            </a:extLst>
          </p:cNvPr>
          <p:cNvSpPr>
            <a:spLocks noGrp="1"/>
          </p:cNvSpPr>
          <p:nvPr>
            <p:ph type="body" sz="quarter" idx="10"/>
          </p:nvPr>
        </p:nvSpPr>
        <p:spPr>
          <a:xfrm>
            <a:off x="200025" y="3429001"/>
            <a:ext cx="6467475" cy="491490"/>
          </a:xfrm>
        </p:spPr>
        <p:txBody>
          <a:bodyPr>
            <a:normAutofit/>
          </a:bodyPr>
          <a:lstStyle/>
          <a:p>
            <a:pPr algn="ctr"/>
            <a:r>
              <a:rPr lang="fr-CA" sz="1800" err="1"/>
              <a:t>Government</a:t>
            </a:r>
            <a:r>
              <a:rPr lang="fr-CA" sz="1800"/>
              <a:t> of Canada Workplace Charitable Campaign (GCWCC)</a:t>
            </a:r>
          </a:p>
        </p:txBody>
      </p:sp>
      <p:sp>
        <p:nvSpPr>
          <p:cNvPr id="7" name="Text Placeholder 1">
            <a:extLst>
              <a:ext uri="{FF2B5EF4-FFF2-40B4-BE49-F238E27FC236}">
                <a16:creationId xmlns:a16="http://schemas.microsoft.com/office/drawing/2014/main" id="{8EC77628-1498-4C0A-835E-94E0DDED45FC}"/>
              </a:ext>
            </a:extLst>
          </p:cNvPr>
          <p:cNvSpPr txBox="1">
            <a:spLocks/>
          </p:cNvSpPr>
          <p:nvPr/>
        </p:nvSpPr>
        <p:spPr>
          <a:xfrm>
            <a:off x="337185" y="4370070"/>
            <a:ext cx="7378065" cy="115962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CB203C"/>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2">
                    <a:lumMod val="2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2">
                    <a:lumMod val="2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2">
                    <a:lumMod val="2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50000"/>
              </a:lnSpc>
            </a:pPr>
            <a:r>
              <a:rPr lang="fr-CA" sz="3600">
                <a:solidFill>
                  <a:schemeClr val="tx1"/>
                </a:solidFill>
              </a:rPr>
              <a:t>NATIONAL DEFENCE WORKPLACE </a:t>
            </a:r>
          </a:p>
          <a:p>
            <a:pPr>
              <a:lnSpc>
                <a:spcPct val="50000"/>
              </a:lnSpc>
            </a:pPr>
            <a:r>
              <a:rPr lang="fr-CA" sz="3600">
                <a:solidFill>
                  <a:schemeClr val="tx1"/>
                </a:solidFill>
              </a:rPr>
              <a:t>CHARITABLE CAMPAIGN 2020</a:t>
            </a:r>
            <a:endParaRPr lang="fr-CA" sz="3600">
              <a:solidFill>
                <a:schemeClr val="tx1"/>
              </a:solidFill>
              <a:cs typeface="Calibri"/>
            </a:endParaRPr>
          </a:p>
        </p:txBody>
      </p:sp>
      <p:sp>
        <p:nvSpPr>
          <p:cNvPr id="6" name="Rectangle 5">
            <a:extLst>
              <a:ext uri="{FF2B5EF4-FFF2-40B4-BE49-F238E27FC236}">
                <a16:creationId xmlns:a16="http://schemas.microsoft.com/office/drawing/2014/main" id="{13C23B17-ACA6-42C6-B5D5-07FBC607FFCF}"/>
              </a:ext>
            </a:extLst>
          </p:cNvPr>
          <p:cNvSpPr/>
          <p:nvPr/>
        </p:nvSpPr>
        <p:spPr>
          <a:xfrm>
            <a:off x="5872899" y="6215591"/>
            <a:ext cx="1630837" cy="6268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descr="Text&#10;&#10;Description automatically generated">
            <a:extLst>
              <a:ext uri="{FF2B5EF4-FFF2-40B4-BE49-F238E27FC236}">
                <a16:creationId xmlns:a16="http://schemas.microsoft.com/office/drawing/2014/main" id="{BF011A68-5801-41A0-91FB-B529F7C969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4613" y="6200063"/>
            <a:ext cx="1449123" cy="642410"/>
          </a:xfrm>
          <a:prstGeom prst="rect">
            <a:avLst/>
          </a:prstGeom>
        </p:spPr>
      </p:pic>
    </p:spTree>
    <p:extLst>
      <p:ext uri="{BB962C8B-B14F-4D97-AF65-F5344CB8AC3E}">
        <p14:creationId xmlns:p14="http://schemas.microsoft.com/office/powerpoint/2010/main" val="3038356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A972BAA7-E644-4A98-945A-56A1D4E8B780}"/>
              </a:ext>
            </a:extLst>
          </p:cNvPr>
          <p:cNvSpPr>
            <a:spLocks noGrp="1"/>
          </p:cNvSpPr>
          <p:nvPr>
            <p:ph type="sldNum" sz="quarter" idx="12"/>
          </p:nvPr>
        </p:nvSpPr>
        <p:spPr/>
        <p:txBody>
          <a:bodyPr/>
          <a:lstStyle/>
          <a:p>
            <a:pPr algn="r" rtl="0"/>
            <a:fld id="{B764D79D-7B8E-420C-8A05-02D42C6778BB}" type="slidenum">
              <a:rPr/>
              <a:pPr algn="r" rtl="0"/>
              <a:t>10</a:t>
            </a:fld>
            <a:endParaRPr lang="en-CA"/>
          </a:p>
        </p:txBody>
      </p:sp>
      <p:pic>
        <p:nvPicPr>
          <p:cNvPr id="5" name="Picture 4">
            <a:extLst>
              <a:ext uri="{FF2B5EF4-FFF2-40B4-BE49-F238E27FC236}">
                <a16:creationId xmlns:a16="http://schemas.microsoft.com/office/drawing/2014/main" id="{BA661C8F-7FAE-4882-997D-DEB9E0728766}"/>
              </a:ext>
            </a:extLst>
          </p:cNvPr>
          <p:cNvPicPr>
            <a:picLocks noChangeAspect="1"/>
          </p:cNvPicPr>
          <p:nvPr/>
        </p:nvPicPr>
        <p:blipFill>
          <a:blip r:embed="rId3"/>
          <a:stretch>
            <a:fillRect/>
          </a:stretch>
        </p:blipFill>
        <p:spPr>
          <a:xfrm>
            <a:off x="747712" y="274126"/>
            <a:ext cx="1898001" cy="745049"/>
          </a:xfrm>
          <a:prstGeom prst="rect">
            <a:avLst/>
          </a:prstGeom>
        </p:spPr>
      </p:pic>
      <p:sp>
        <p:nvSpPr>
          <p:cNvPr id="6" name="Rectangle 5">
            <a:extLst>
              <a:ext uri="{FF2B5EF4-FFF2-40B4-BE49-F238E27FC236}">
                <a16:creationId xmlns:a16="http://schemas.microsoft.com/office/drawing/2014/main" id="{E5360127-C269-4004-ACBB-636531A17002}"/>
              </a:ext>
            </a:extLst>
          </p:cNvPr>
          <p:cNvSpPr/>
          <p:nvPr/>
        </p:nvSpPr>
        <p:spPr>
          <a:xfrm>
            <a:off x="866663" y="1154007"/>
            <a:ext cx="4577379" cy="461665"/>
          </a:xfrm>
          <a:prstGeom prst="rect">
            <a:avLst/>
          </a:prstGeom>
        </p:spPr>
        <p:txBody>
          <a:bodyPr wrap="square" lIns="91440" tIns="45720" rIns="91440" bIns="45720" anchor="t">
            <a:spAutoFit/>
          </a:bodyPr>
          <a:lstStyle/>
          <a:p>
            <a:r>
              <a:rPr lang="en-CA" sz="2400">
                <a:solidFill>
                  <a:srgbClr val="C00000"/>
                </a:solidFill>
              </a:rPr>
              <a:t>As a result of our 2019 campaign…</a:t>
            </a:r>
          </a:p>
        </p:txBody>
      </p:sp>
      <p:pic>
        <p:nvPicPr>
          <p:cNvPr id="3" name="Picture 6" descr="A screenshot of a cell phone&#10;&#10;Description automatically generated">
            <a:extLst>
              <a:ext uri="{FF2B5EF4-FFF2-40B4-BE49-F238E27FC236}">
                <a16:creationId xmlns:a16="http://schemas.microsoft.com/office/drawing/2014/main" id="{E0476F8F-6109-403A-A769-6709BC6FDAC5}"/>
              </a:ext>
            </a:extLst>
          </p:cNvPr>
          <p:cNvPicPr>
            <a:picLocks noChangeAspect="1"/>
          </p:cNvPicPr>
          <p:nvPr/>
        </p:nvPicPr>
        <p:blipFill>
          <a:blip r:embed="rId4"/>
          <a:stretch>
            <a:fillRect/>
          </a:stretch>
        </p:blipFill>
        <p:spPr>
          <a:xfrm>
            <a:off x="637020" y="1790671"/>
            <a:ext cx="7783877" cy="4644431"/>
          </a:xfrm>
          <a:prstGeom prst="rect">
            <a:avLst/>
          </a:prstGeom>
        </p:spPr>
      </p:pic>
      <p:pic>
        <p:nvPicPr>
          <p:cNvPr id="7" name="Picture 6">
            <a:extLst>
              <a:ext uri="{FF2B5EF4-FFF2-40B4-BE49-F238E27FC236}">
                <a16:creationId xmlns:a16="http://schemas.microsoft.com/office/drawing/2014/main" id="{770298E2-A8A6-4AB1-8E5F-F3599E37E5AE}"/>
              </a:ext>
            </a:extLst>
          </p:cNvPr>
          <p:cNvPicPr>
            <a:picLocks noChangeAspect="1"/>
          </p:cNvPicPr>
          <p:nvPr/>
        </p:nvPicPr>
        <p:blipFill>
          <a:blip r:embed="rId5"/>
          <a:stretch>
            <a:fillRect/>
          </a:stretch>
        </p:blipFill>
        <p:spPr>
          <a:xfrm>
            <a:off x="580459" y="270777"/>
            <a:ext cx="2388221" cy="964134"/>
          </a:xfrm>
          <a:prstGeom prst="rect">
            <a:avLst/>
          </a:prstGeom>
        </p:spPr>
      </p:pic>
    </p:spTree>
    <p:extLst>
      <p:ext uri="{BB962C8B-B14F-4D97-AF65-F5344CB8AC3E}">
        <p14:creationId xmlns:p14="http://schemas.microsoft.com/office/powerpoint/2010/main" val="3507374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5C07842-9E52-4A0D-99FC-B46205F33323}"/>
              </a:ext>
            </a:extLst>
          </p:cNvPr>
          <p:cNvSpPr>
            <a:spLocks noGrp="1"/>
          </p:cNvSpPr>
          <p:nvPr>
            <p:ph type="sldNum" sz="quarter" idx="12"/>
          </p:nvPr>
        </p:nvSpPr>
        <p:spPr/>
        <p:txBody>
          <a:bodyPr/>
          <a:lstStyle/>
          <a:p>
            <a:fld id="{B764D79D-7B8E-420C-8A05-02D42C6778BB}" type="slidenum">
              <a:rPr lang="fr-CA" smtClean="0"/>
              <a:pPr/>
              <a:t>11</a:t>
            </a:fld>
            <a:endParaRPr lang="fr-CA"/>
          </a:p>
        </p:txBody>
      </p:sp>
      <p:pic>
        <p:nvPicPr>
          <p:cNvPr id="4" name="Picture 4" descr="A screenshot of a cell phone&#10;&#10;Description automatically generated">
            <a:extLst>
              <a:ext uri="{FF2B5EF4-FFF2-40B4-BE49-F238E27FC236}">
                <a16:creationId xmlns:a16="http://schemas.microsoft.com/office/drawing/2014/main" id="{09D6F749-D549-41C5-9081-D9817815AA0C}"/>
              </a:ext>
            </a:extLst>
          </p:cNvPr>
          <p:cNvPicPr>
            <a:picLocks noChangeAspect="1"/>
          </p:cNvPicPr>
          <p:nvPr/>
        </p:nvPicPr>
        <p:blipFill>
          <a:blip r:embed="rId3"/>
          <a:stretch>
            <a:fillRect/>
          </a:stretch>
        </p:blipFill>
        <p:spPr>
          <a:xfrm>
            <a:off x="2291739" y="88954"/>
            <a:ext cx="5000504" cy="6708786"/>
          </a:xfrm>
          <a:prstGeom prst="rect">
            <a:avLst/>
          </a:prstGeom>
        </p:spPr>
      </p:pic>
    </p:spTree>
    <p:extLst>
      <p:ext uri="{BB962C8B-B14F-4D97-AF65-F5344CB8AC3E}">
        <p14:creationId xmlns:p14="http://schemas.microsoft.com/office/powerpoint/2010/main" val="2112911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3410BE5-9BCE-4195-9474-9292585FAD41}"/>
              </a:ext>
            </a:extLst>
          </p:cNvPr>
          <p:cNvSpPr>
            <a:spLocks noGrp="1"/>
          </p:cNvSpPr>
          <p:nvPr>
            <p:ph type="sldNum" sz="quarter" idx="12"/>
          </p:nvPr>
        </p:nvSpPr>
        <p:spPr/>
        <p:txBody>
          <a:bodyPr/>
          <a:lstStyle/>
          <a:p>
            <a:fld id="{B764D79D-7B8E-420C-8A05-02D42C6778BB}" type="slidenum">
              <a:rPr lang="fr-CA" smtClean="0"/>
              <a:pPr/>
              <a:t>12</a:t>
            </a:fld>
            <a:endParaRPr lang="fr-CA"/>
          </a:p>
        </p:txBody>
      </p:sp>
      <p:pic>
        <p:nvPicPr>
          <p:cNvPr id="3" name="Picture 3" descr="A screenshot of a cell phone screen with text&#10;&#10;Description automatically generated">
            <a:extLst>
              <a:ext uri="{FF2B5EF4-FFF2-40B4-BE49-F238E27FC236}">
                <a16:creationId xmlns:a16="http://schemas.microsoft.com/office/drawing/2014/main" id="{A54BB4B6-2630-4C84-AC25-DA0C825953DF}"/>
              </a:ext>
            </a:extLst>
          </p:cNvPr>
          <p:cNvPicPr>
            <a:picLocks noChangeAspect="1"/>
          </p:cNvPicPr>
          <p:nvPr/>
        </p:nvPicPr>
        <p:blipFill>
          <a:blip r:embed="rId3"/>
          <a:stretch>
            <a:fillRect/>
          </a:stretch>
        </p:blipFill>
        <p:spPr>
          <a:xfrm>
            <a:off x="2100442" y="50695"/>
            <a:ext cx="5124848" cy="6842694"/>
          </a:xfrm>
          <a:prstGeom prst="rect">
            <a:avLst/>
          </a:prstGeom>
        </p:spPr>
      </p:pic>
    </p:spTree>
    <p:extLst>
      <p:ext uri="{BB962C8B-B14F-4D97-AF65-F5344CB8AC3E}">
        <p14:creationId xmlns:p14="http://schemas.microsoft.com/office/powerpoint/2010/main" val="3116517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898F6B-7D29-4E37-86B2-4AB0E09D2EF0}"/>
              </a:ext>
            </a:extLst>
          </p:cNvPr>
          <p:cNvSpPr>
            <a:spLocks noGrp="1"/>
          </p:cNvSpPr>
          <p:nvPr>
            <p:ph type="title" idx="4294967295"/>
          </p:nvPr>
        </p:nvSpPr>
        <p:spPr>
          <a:xfrm>
            <a:off x="3717452" y="934376"/>
            <a:ext cx="4656082" cy="1298575"/>
          </a:xfrm>
        </p:spPr>
        <p:txBody>
          <a:bodyPr>
            <a:normAutofit fontScale="90000"/>
          </a:bodyPr>
          <a:lstStyle/>
          <a:p>
            <a:pPr algn="r"/>
            <a:r>
              <a:rPr lang="fr-CA" sz="8000" b="1" err="1">
                <a:solidFill>
                  <a:sysClr val="windowText" lastClr="000000"/>
                </a:solidFill>
                <a:latin typeface="+mn-lt"/>
              </a:rPr>
              <a:t>Thank</a:t>
            </a:r>
            <a:r>
              <a:rPr lang="fr-CA" sz="8000" b="1">
                <a:solidFill>
                  <a:sysClr val="windowText" lastClr="000000"/>
                </a:solidFill>
                <a:latin typeface="+mn-lt"/>
              </a:rPr>
              <a:t> </a:t>
            </a:r>
            <a:r>
              <a:rPr lang="fr-CA" sz="8000" b="1" err="1">
                <a:solidFill>
                  <a:sysClr val="windowText" lastClr="000000"/>
                </a:solidFill>
                <a:latin typeface="+mn-lt"/>
              </a:rPr>
              <a:t>you</a:t>
            </a:r>
            <a:r>
              <a:rPr lang="fr-CA" sz="8000" b="1">
                <a:solidFill>
                  <a:sysClr val="windowText" lastClr="000000"/>
                </a:solidFill>
                <a:latin typeface="+mn-lt"/>
              </a:rPr>
              <a:t>! </a:t>
            </a:r>
          </a:p>
        </p:txBody>
      </p:sp>
      <p:sp>
        <p:nvSpPr>
          <p:cNvPr id="3" name="Espace réservé du contenu 2">
            <a:extLst>
              <a:ext uri="{FF2B5EF4-FFF2-40B4-BE49-F238E27FC236}">
                <a16:creationId xmlns:a16="http://schemas.microsoft.com/office/drawing/2014/main" id="{3B728649-E02E-44C1-8CD1-BEC438B572E4}"/>
              </a:ext>
            </a:extLst>
          </p:cNvPr>
          <p:cNvSpPr>
            <a:spLocks noGrp="1"/>
          </p:cNvSpPr>
          <p:nvPr>
            <p:ph type="body" idx="4294967295"/>
          </p:nvPr>
        </p:nvSpPr>
        <p:spPr>
          <a:xfrm>
            <a:off x="1257300" y="2968493"/>
            <a:ext cx="7116234" cy="1500187"/>
          </a:xfrm>
        </p:spPr>
        <p:txBody>
          <a:bodyPr>
            <a:normAutofit/>
          </a:bodyPr>
          <a:lstStyle/>
          <a:p>
            <a:pPr marL="0" indent="0" algn="r">
              <a:buNone/>
            </a:pPr>
            <a:r>
              <a:rPr lang="en-CA"/>
              <a:t>You make a major difference in the lives </a:t>
            </a:r>
          </a:p>
          <a:p>
            <a:pPr marL="0" indent="0" algn="r">
              <a:buNone/>
            </a:pPr>
            <a:r>
              <a:rPr lang="en-CA"/>
              <a:t>of thousands of people </a:t>
            </a:r>
          </a:p>
          <a:p>
            <a:pPr marL="0" indent="0" algn="r">
              <a:buNone/>
            </a:pPr>
            <a:r>
              <a:rPr lang="en-CA"/>
              <a:t>in our communities</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5117" y="5574173"/>
            <a:ext cx="1811867" cy="512215"/>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4174" y="5496585"/>
            <a:ext cx="1942002" cy="667392"/>
          </a:xfrm>
          <a:prstGeom prst="rect">
            <a:avLst/>
          </a:prstGeom>
        </p:spPr>
      </p:pic>
      <p:pic>
        <p:nvPicPr>
          <p:cNvPr id="9" name="Picture 3">
            <a:extLst>
              <a:ext uri="{FF2B5EF4-FFF2-40B4-BE49-F238E27FC236}">
                <a16:creationId xmlns:a16="http://schemas.microsoft.com/office/drawing/2014/main" id="{CAEAED2B-4A66-4788-86A7-7BE40D1D339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82665" y="764373"/>
            <a:ext cx="4505898" cy="161921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a:extLst>
              <a:ext uri="{FF2B5EF4-FFF2-40B4-BE49-F238E27FC236}">
                <a16:creationId xmlns:a16="http://schemas.microsoft.com/office/drawing/2014/main" id="{AFCCA5A9-4B79-43D4-9FA2-B974DC7F1DB0}"/>
              </a:ext>
            </a:extLst>
          </p:cNvPr>
          <p:cNvSpPr/>
          <p:nvPr/>
        </p:nvSpPr>
        <p:spPr>
          <a:xfrm>
            <a:off x="5872899" y="6215591"/>
            <a:ext cx="1630837" cy="6424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descr="Text&#10;&#10;Description automatically generated">
            <a:extLst>
              <a:ext uri="{FF2B5EF4-FFF2-40B4-BE49-F238E27FC236}">
                <a16:creationId xmlns:a16="http://schemas.microsoft.com/office/drawing/2014/main" id="{E673EE7C-53E7-474E-AAAE-BCD30925287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7824" y="5407123"/>
            <a:ext cx="2214655" cy="981778"/>
          </a:xfrm>
          <a:prstGeom prst="rect">
            <a:avLst/>
          </a:prstGeom>
        </p:spPr>
      </p:pic>
    </p:spTree>
    <p:extLst>
      <p:ext uri="{BB962C8B-B14F-4D97-AF65-F5344CB8AC3E}">
        <p14:creationId xmlns:p14="http://schemas.microsoft.com/office/powerpoint/2010/main" val="179220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6A27700A-1164-4795-94B1-81687D05E7F1}"/>
              </a:ext>
            </a:extLst>
          </p:cNvPr>
          <p:cNvSpPr>
            <a:spLocks noGrp="1"/>
          </p:cNvSpPr>
          <p:nvPr>
            <p:ph type="title"/>
          </p:nvPr>
        </p:nvSpPr>
        <p:spPr>
          <a:xfrm>
            <a:off x="628650" y="963254"/>
            <a:ext cx="7886700" cy="990600"/>
          </a:xfrm>
        </p:spPr>
        <p:txBody>
          <a:bodyPr>
            <a:normAutofit/>
          </a:bodyPr>
          <a:lstStyle/>
          <a:p>
            <a:r>
              <a:rPr lang="fr-CA" sz="3200" b="1" err="1">
                <a:latin typeface="+mn-lt"/>
              </a:rPr>
              <a:t>What</a:t>
            </a:r>
            <a:r>
              <a:rPr lang="fr-CA" sz="3200" b="1">
                <a:latin typeface="+mn-lt"/>
              </a:rPr>
              <a:t> </a:t>
            </a:r>
            <a:r>
              <a:rPr lang="fr-CA" sz="3200" b="1" err="1">
                <a:latin typeface="+mn-lt"/>
              </a:rPr>
              <a:t>is</a:t>
            </a:r>
            <a:r>
              <a:rPr lang="fr-CA" sz="3200" b="1">
                <a:latin typeface="+mn-lt"/>
              </a:rPr>
              <a:t> the NDWCC?</a:t>
            </a:r>
          </a:p>
        </p:txBody>
      </p:sp>
      <p:sp>
        <p:nvSpPr>
          <p:cNvPr id="6" name="Espace réservé du contenu 5">
            <a:extLst>
              <a:ext uri="{FF2B5EF4-FFF2-40B4-BE49-F238E27FC236}">
                <a16:creationId xmlns:a16="http://schemas.microsoft.com/office/drawing/2014/main" id="{48C1D3AA-7F8F-43ED-A760-D1AE7AB54CF9}"/>
              </a:ext>
            </a:extLst>
          </p:cNvPr>
          <p:cNvSpPr>
            <a:spLocks noGrp="1"/>
          </p:cNvSpPr>
          <p:nvPr>
            <p:ph idx="1"/>
          </p:nvPr>
        </p:nvSpPr>
        <p:spPr>
          <a:xfrm>
            <a:off x="628650" y="2563211"/>
            <a:ext cx="7886700" cy="2618188"/>
          </a:xfrm>
        </p:spPr>
        <p:txBody>
          <a:bodyPr vert="horz" lIns="91440" tIns="45720" rIns="91440" bIns="45720" rtlCol="0" anchor="t">
            <a:normAutofit fontScale="85000" lnSpcReduction="10000"/>
          </a:bodyPr>
          <a:lstStyle/>
          <a:p>
            <a:pPr>
              <a:spcAft>
                <a:spcPts val="1200"/>
              </a:spcAft>
            </a:pPr>
            <a:r>
              <a:rPr lang="en-CA" sz="1800"/>
              <a:t>Federal government employees and retirees proudly support Canadian communities and their needs through the Government of Canada Workplace Charitable Campaign (GCWCC). </a:t>
            </a:r>
          </a:p>
          <a:p>
            <a:r>
              <a:rPr lang="en-CA" sz="1800"/>
              <a:t>National Defence Workplace Charitable Campaign (NDWCC):</a:t>
            </a:r>
            <a:endParaRPr lang="en-CA" sz="1800">
              <a:cs typeface="Calibri"/>
            </a:endParaRPr>
          </a:p>
          <a:p>
            <a:pPr lvl="1">
              <a:spcAft>
                <a:spcPts val="1200"/>
              </a:spcAft>
            </a:pPr>
            <a:r>
              <a:rPr lang="en-CA" sz="1400"/>
              <a:t>Canadian Armed Forces (CAF) – regular Force members; Reserve Force members; and civilian employees</a:t>
            </a:r>
            <a:endParaRPr lang="en-CA" sz="1400">
              <a:cs typeface="Calibri"/>
            </a:endParaRPr>
          </a:p>
          <a:p>
            <a:pPr>
              <a:spcBef>
                <a:spcPts val="1200"/>
              </a:spcBef>
              <a:spcAft>
                <a:spcPts val="1200"/>
              </a:spcAft>
            </a:pPr>
            <a:r>
              <a:rPr lang="en-CA" sz="1800"/>
              <a:t>The is managed by United Way </a:t>
            </a:r>
            <a:r>
              <a:rPr lang="en-CA" sz="1800" err="1"/>
              <a:t>Centraides</a:t>
            </a:r>
            <a:r>
              <a:rPr lang="en-CA" sz="1800"/>
              <a:t> across the country with the named charities of choice being United Way and Health Partners.</a:t>
            </a:r>
            <a:endParaRPr lang="en-CA" sz="1800">
              <a:cs typeface="Calibri"/>
            </a:endParaRPr>
          </a:p>
          <a:p>
            <a:pPr>
              <a:spcAft>
                <a:spcPts val="1200"/>
              </a:spcAft>
            </a:pPr>
            <a:r>
              <a:rPr lang="en-CA" sz="1800"/>
              <a:t>Since its inception in 1997, the GCWCC has become the </a:t>
            </a:r>
            <a:r>
              <a:rPr lang="en-CA" sz="1800" b="1"/>
              <a:t>largest workplace charitable campaign in Canada.</a:t>
            </a:r>
            <a:endParaRPr lang="en-CA" sz="1800" b="1">
              <a:cs typeface="Calibri"/>
            </a:endParaRPr>
          </a:p>
        </p:txBody>
      </p:sp>
      <p:sp>
        <p:nvSpPr>
          <p:cNvPr id="5" name="Espace réservé du numéro de diapositive 4">
            <a:extLst>
              <a:ext uri="{FF2B5EF4-FFF2-40B4-BE49-F238E27FC236}">
                <a16:creationId xmlns:a16="http://schemas.microsoft.com/office/drawing/2014/main" id="{DA2688E3-CF3F-4815-BF9B-E2C6FE43DB46}"/>
              </a:ext>
            </a:extLst>
          </p:cNvPr>
          <p:cNvSpPr>
            <a:spLocks noGrp="1"/>
          </p:cNvSpPr>
          <p:nvPr>
            <p:ph type="sldNum" sz="quarter" idx="12"/>
          </p:nvPr>
        </p:nvSpPr>
        <p:spPr/>
        <p:txBody>
          <a:bodyPr/>
          <a:lstStyle/>
          <a:p>
            <a:fld id="{B764D79D-7B8E-420C-8A05-02D42C6778BB}" type="slidenum">
              <a:rPr lang="fr-CA" smtClean="0"/>
              <a:pPr/>
              <a:t>2</a:t>
            </a:fld>
            <a:endParaRPr lang="fr-CA"/>
          </a:p>
        </p:txBody>
      </p:sp>
    </p:spTree>
    <p:extLst>
      <p:ext uri="{BB962C8B-B14F-4D97-AF65-F5344CB8AC3E}">
        <p14:creationId xmlns:p14="http://schemas.microsoft.com/office/powerpoint/2010/main" val="1282283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46B9D3C-13E9-4E86-9FD4-AD46A3D72365}"/>
              </a:ext>
            </a:extLst>
          </p:cNvPr>
          <p:cNvSpPr>
            <a:spLocks noGrp="1"/>
          </p:cNvSpPr>
          <p:nvPr>
            <p:ph idx="1"/>
          </p:nvPr>
        </p:nvSpPr>
        <p:spPr>
          <a:xfrm>
            <a:off x="628650" y="5570144"/>
            <a:ext cx="7886700" cy="611340"/>
          </a:xfrm>
        </p:spPr>
        <p:txBody>
          <a:bodyPr numCol="1">
            <a:normAutofit/>
          </a:bodyPr>
          <a:lstStyle/>
          <a:p>
            <a:pPr marL="0" indent="0">
              <a:buNone/>
            </a:pPr>
            <a:r>
              <a:rPr lang="en-CA" sz="1800"/>
              <a:t>Through the GCWCC, donors can choose to support </a:t>
            </a:r>
            <a:r>
              <a:rPr lang="en-CA" sz="1800" b="1">
                <a:solidFill>
                  <a:srgbClr val="CB203C"/>
                </a:solidFill>
              </a:rPr>
              <a:t>United Way Centraide</a:t>
            </a:r>
            <a:r>
              <a:rPr lang="en-CA" sz="1800"/>
              <a:t>, </a:t>
            </a:r>
            <a:r>
              <a:rPr lang="en-CA" sz="1800" b="1">
                <a:solidFill>
                  <a:srgbClr val="CB203C"/>
                </a:solidFill>
              </a:rPr>
              <a:t>HealthPartners</a:t>
            </a:r>
            <a:r>
              <a:rPr lang="en-CA" sz="1800"/>
              <a:t> and/or any other </a:t>
            </a:r>
            <a:r>
              <a:rPr lang="en-CA" sz="1800" b="1">
                <a:solidFill>
                  <a:srgbClr val="CB203C"/>
                </a:solidFill>
              </a:rPr>
              <a:t>Canadian registered charity</a:t>
            </a:r>
            <a:r>
              <a:rPr lang="en-CA" sz="1800"/>
              <a:t>.</a:t>
            </a:r>
          </a:p>
        </p:txBody>
      </p:sp>
      <p:sp>
        <p:nvSpPr>
          <p:cNvPr id="2" name="Titre 1">
            <a:extLst>
              <a:ext uri="{FF2B5EF4-FFF2-40B4-BE49-F238E27FC236}">
                <a16:creationId xmlns:a16="http://schemas.microsoft.com/office/drawing/2014/main" id="{C96CF779-8A6D-46BD-910C-99583B473168}"/>
              </a:ext>
            </a:extLst>
          </p:cNvPr>
          <p:cNvSpPr>
            <a:spLocks noGrp="1"/>
          </p:cNvSpPr>
          <p:nvPr>
            <p:ph type="title"/>
          </p:nvPr>
        </p:nvSpPr>
        <p:spPr>
          <a:xfrm>
            <a:off x="628650" y="327568"/>
            <a:ext cx="7762315" cy="679965"/>
          </a:xfrm>
        </p:spPr>
        <p:txBody>
          <a:bodyPr>
            <a:normAutofit/>
          </a:bodyPr>
          <a:lstStyle/>
          <a:p>
            <a:endParaRPr lang="fr-CA" sz="3200">
              <a:latin typeface="+mn-lt"/>
            </a:endParaRPr>
          </a:p>
        </p:txBody>
      </p:sp>
      <p:sp>
        <p:nvSpPr>
          <p:cNvPr id="4" name="Espace réservé du numéro de diapositive 3">
            <a:extLst>
              <a:ext uri="{FF2B5EF4-FFF2-40B4-BE49-F238E27FC236}">
                <a16:creationId xmlns:a16="http://schemas.microsoft.com/office/drawing/2014/main" id="{DEE782EE-3493-4DEA-BBA4-923E40931913}"/>
              </a:ext>
            </a:extLst>
          </p:cNvPr>
          <p:cNvSpPr>
            <a:spLocks noGrp="1"/>
          </p:cNvSpPr>
          <p:nvPr>
            <p:ph type="sldNum" sz="quarter" idx="12"/>
          </p:nvPr>
        </p:nvSpPr>
        <p:spPr/>
        <p:txBody>
          <a:bodyPr/>
          <a:lstStyle/>
          <a:p>
            <a:fld id="{B764D79D-7B8E-420C-8A05-02D42C6778BB}" type="slidenum">
              <a:rPr lang="fr-CA" smtClean="0"/>
              <a:pPr/>
              <a:t>3</a:t>
            </a:fld>
            <a:endParaRPr lang="fr-CA"/>
          </a:p>
        </p:txBody>
      </p:sp>
      <p:grpSp>
        <p:nvGrpSpPr>
          <p:cNvPr id="6" name="Groupe 5">
            <a:extLst>
              <a:ext uri="{FF2B5EF4-FFF2-40B4-BE49-F238E27FC236}">
                <a16:creationId xmlns:a16="http://schemas.microsoft.com/office/drawing/2014/main" id="{B831CCA0-BAA5-4608-A12E-AA8EF5DEB60C}"/>
              </a:ext>
            </a:extLst>
          </p:cNvPr>
          <p:cNvGrpSpPr/>
          <p:nvPr/>
        </p:nvGrpSpPr>
        <p:grpSpPr>
          <a:xfrm>
            <a:off x="1280160" y="1157539"/>
            <a:ext cx="6206490" cy="947350"/>
            <a:chOff x="654062" y="2213663"/>
            <a:chExt cx="4928882" cy="730774"/>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4062" y="2213663"/>
              <a:ext cx="2142334" cy="730774"/>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6839" y="2295487"/>
              <a:ext cx="2006105" cy="567126"/>
            </a:xfrm>
            <a:prstGeom prst="rect">
              <a:avLst/>
            </a:prstGeom>
          </p:spPr>
        </p:pic>
      </p:grpSp>
      <p:pic>
        <p:nvPicPr>
          <p:cNvPr id="16" name="Picture 15"/>
          <p:cNvPicPr>
            <a:picLocks noChangeAspect="1"/>
          </p:cNvPicPr>
          <p:nvPr/>
        </p:nvPicPr>
        <p:blipFill>
          <a:blip r:embed="rId5"/>
          <a:stretch>
            <a:fillRect/>
          </a:stretch>
        </p:blipFill>
        <p:spPr>
          <a:xfrm>
            <a:off x="7645030" y="4294982"/>
            <a:ext cx="1507066" cy="1017270"/>
          </a:xfrm>
          <a:prstGeom prst="rect">
            <a:avLst/>
          </a:prstGeom>
        </p:spPr>
      </p:pic>
      <p:pic>
        <p:nvPicPr>
          <p:cNvPr id="17" name="Picture 16"/>
          <p:cNvPicPr>
            <a:picLocks noChangeAspect="1"/>
          </p:cNvPicPr>
          <p:nvPr/>
        </p:nvPicPr>
        <p:blipFill>
          <a:blip r:embed="rId6"/>
          <a:stretch>
            <a:fillRect/>
          </a:stretch>
        </p:blipFill>
        <p:spPr>
          <a:xfrm>
            <a:off x="7018593" y="4770021"/>
            <a:ext cx="536892" cy="555730"/>
          </a:xfrm>
          <a:prstGeom prst="rect">
            <a:avLst/>
          </a:prstGeom>
        </p:spPr>
      </p:pic>
      <p:sp>
        <p:nvSpPr>
          <p:cNvPr id="7" name="TextBox 6">
            <a:extLst>
              <a:ext uri="{FF2B5EF4-FFF2-40B4-BE49-F238E27FC236}">
                <a16:creationId xmlns:a16="http://schemas.microsoft.com/office/drawing/2014/main" id="{5EECB4ED-81E7-48F2-AED1-16D02A4513EB}"/>
              </a:ext>
            </a:extLst>
          </p:cNvPr>
          <p:cNvSpPr txBox="1"/>
          <p:nvPr/>
        </p:nvSpPr>
        <p:spPr>
          <a:xfrm>
            <a:off x="4960546" y="2173958"/>
            <a:ext cx="3989070" cy="2585323"/>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CA" b="1"/>
              <a:t>National</a:t>
            </a:r>
            <a:r>
              <a:rPr lang="en-CA"/>
              <a:t> scope </a:t>
            </a:r>
          </a:p>
          <a:p>
            <a:pPr marL="285750" indent="-285750">
              <a:buFont typeface="Arial" panose="020B0604020202020204" pitchFamily="34" charset="0"/>
              <a:buChar char="•"/>
            </a:pPr>
            <a:r>
              <a:rPr lang="en-CA"/>
              <a:t>Broad reaching </a:t>
            </a:r>
          </a:p>
          <a:p>
            <a:pPr marL="285750" indent="-285750">
              <a:buFont typeface="Arial" panose="020B0604020202020204" pitchFamily="34" charset="0"/>
              <a:buChar char="•"/>
            </a:pPr>
            <a:r>
              <a:rPr lang="en-CA"/>
              <a:t>Focus on providing public education and health services nationally: </a:t>
            </a:r>
          </a:p>
          <a:p>
            <a:pPr marL="742950" lvl="1" indent="-285750">
              <a:buFont typeface="Arial" panose="020B0604020202020204" pitchFamily="34" charset="0"/>
              <a:buChar char="•"/>
            </a:pPr>
            <a:r>
              <a:rPr lang="en-CA"/>
              <a:t>Heath research</a:t>
            </a:r>
          </a:p>
          <a:p>
            <a:pPr marL="742950" lvl="1" indent="-285750">
              <a:buFont typeface="Arial" panose="020B0604020202020204" pitchFamily="34" charset="0"/>
              <a:buChar char="•"/>
            </a:pPr>
            <a:r>
              <a:rPr lang="en-CA"/>
              <a:t>Health-based supports </a:t>
            </a:r>
          </a:p>
          <a:p>
            <a:pPr marL="742950" lvl="1" indent="-285750">
              <a:buFont typeface="Arial" panose="020B0604020202020204" pitchFamily="34" charset="0"/>
              <a:buChar char="•"/>
            </a:pPr>
            <a:r>
              <a:rPr lang="en-CA">
                <a:cs typeface="Calibri"/>
              </a:rPr>
              <a:t>Education</a:t>
            </a:r>
          </a:p>
          <a:p>
            <a:pPr marL="742950" lvl="1" indent="-285750">
              <a:buFont typeface="Arial" panose="020B0604020202020204" pitchFamily="34" charset="0"/>
              <a:buChar char="•"/>
            </a:pPr>
            <a:r>
              <a:rPr lang="en-CA">
                <a:cs typeface="Calibri"/>
              </a:rPr>
              <a:t>Advocacy</a:t>
            </a:r>
          </a:p>
          <a:p>
            <a:pPr marL="742950" lvl="1" indent="-285750">
              <a:buFont typeface="Arial" panose="020B0604020202020204" pitchFamily="34" charset="0"/>
              <a:buChar char="•"/>
            </a:pPr>
            <a:endParaRPr lang="en-CA"/>
          </a:p>
        </p:txBody>
      </p:sp>
      <p:sp>
        <p:nvSpPr>
          <p:cNvPr id="15" name="TextBox 14">
            <a:extLst>
              <a:ext uri="{FF2B5EF4-FFF2-40B4-BE49-F238E27FC236}">
                <a16:creationId xmlns:a16="http://schemas.microsoft.com/office/drawing/2014/main" id="{49ABD13C-362D-4042-ABD1-DE290CEFF485}"/>
              </a:ext>
            </a:extLst>
          </p:cNvPr>
          <p:cNvSpPr txBox="1"/>
          <p:nvPr/>
        </p:nvSpPr>
        <p:spPr>
          <a:xfrm>
            <a:off x="634447" y="2202011"/>
            <a:ext cx="3989070" cy="2862322"/>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CA" b="1"/>
              <a:t>Local </a:t>
            </a:r>
            <a:r>
              <a:rPr lang="en-CA"/>
              <a:t>scope</a:t>
            </a:r>
          </a:p>
          <a:p>
            <a:pPr marL="285750" indent="-285750">
              <a:buFont typeface="Arial" panose="020B0604020202020204" pitchFamily="34" charset="0"/>
              <a:buChar char="•"/>
            </a:pPr>
            <a:r>
              <a:rPr lang="en-CA"/>
              <a:t>Hyper-local &amp; community based </a:t>
            </a:r>
          </a:p>
          <a:p>
            <a:pPr marL="285750" indent="-285750">
              <a:buFont typeface="Arial" panose="020B0604020202020204" pitchFamily="34" charset="0"/>
              <a:buChar char="•"/>
            </a:pPr>
            <a:r>
              <a:rPr lang="en-CA"/>
              <a:t>Focus on providing programming and services in our region:</a:t>
            </a:r>
          </a:p>
          <a:p>
            <a:pPr marL="742950" lvl="1" indent="-285750">
              <a:buFont typeface="Arial" panose="020B0604020202020204" pitchFamily="34" charset="0"/>
              <a:buChar char="•"/>
            </a:pPr>
            <a:r>
              <a:rPr lang="en-CA"/>
              <a:t>Poverty/homelessness</a:t>
            </a:r>
          </a:p>
          <a:p>
            <a:pPr marL="742950" lvl="1" indent="-285750">
              <a:buFont typeface="Arial" panose="020B0604020202020204" pitchFamily="34" charset="0"/>
              <a:buChar char="•"/>
            </a:pPr>
            <a:r>
              <a:rPr lang="en-CA"/>
              <a:t>Employment/education </a:t>
            </a:r>
          </a:p>
          <a:p>
            <a:pPr marL="742950" lvl="1" indent="-285750">
              <a:buFont typeface="Arial" panose="020B0604020202020204" pitchFamily="34" charset="0"/>
              <a:buChar char="•"/>
            </a:pPr>
            <a:r>
              <a:rPr lang="en-CA"/>
              <a:t>Social inclusion </a:t>
            </a:r>
          </a:p>
          <a:p>
            <a:pPr marL="742950" lvl="1" indent="-285750">
              <a:buFont typeface="Arial" panose="020B0604020202020204" pitchFamily="34" charset="0"/>
              <a:buChar char="•"/>
            </a:pPr>
            <a:r>
              <a:rPr lang="en-CA">
                <a:cs typeface="Calibri"/>
              </a:rPr>
              <a:t>Mental Health</a:t>
            </a:r>
          </a:p>
          <a:p>
            <a:pPr marL="742950" lvl="1" indent="-285750">
              <a:buFont typeface="Arial" panose="020B0604020202020204" pitchFamily="34" charset="0"/>
              <a:buChar char="•"/>
            </a:pPr>
            <a:r>
              <a:rPr lang="en-CA">
                <a:cs typeface="Calibri"/>
              </a:rPr>
              <a:t>Women's protection and outreach</a:t>
            </a:r>
          </a:p>
        </p:txBody>
      </p:sp>
      <p:sp>
        <p:nvSpPr>
          <p:cNvPr id="5" name="Rectangle 4">
            <a:extLst>
              <a:ext uri="{FF2B5EF4-FFF2-40B4-BE49-F238E27FC236}">
                <a16:creationId xmlns:a16="http://schemas.microsoft.com/office/drawing/2014/main" id="{B48750C9-17B4-4B65-819C-5CA9A952462C}"/>
              </a:ext>
            </a:extLst>
          </p:cNvPr>
          <p:cNvSpPr/>
          <p:nvPr/>
        </p:nvSpPr>
        <p:spPr>
          <a:xfrm>
            <a:off x="1084082" y="1157539"/>
            <a:ext cx="3099373" cy="10444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descr="Text&#10;&#10;Description automatically generated">
            <a:extLst>
              <a:ext uri="{FF2B5EF4-FFF2-40B4-BE49-F238E27FC236}">
                <a16:creationId xmlns:a16="http://schemas.microsoft.com/office/drawing/2014/main" id="{AD33FE76-6174-43EA-9DBD-EE3D03A35EB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4082" y="1132080"/>
            <a:ext cx="2413508" cy="1069931"/>
          </a:xfrm>
          <a:prstGeom prst="rect">
            <a:avLst/>
          </a:prstGeom>
        </p:spPr>
      </p:pic>
    </p:spTree>
    <p:extLst>
      <p:ext uri="{BB962C8B-B14F-4D97-AF65-F5344CB8AC3E}">
        <p14:creationId xmlns:p14="http://schemas.microsoft.com/office/powerpoint/2010/main" val="3152045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ouble Brace 18"/>
          <p:cNvSpPr/>
          <p:nvPr/>
        </p:nvSpPr>
        <p:spPr>
          <a:xfrm rot="5400000">
            <a:off x="1740696" y="-840582"/>
            <a:ext cx="5653086" cy="8829678"/>
          </a:xfrm>
          <a:prstGeom prst="bracePair">
            <a:avLst>
              <a:gd name="adj" fmla="val 3729"/>
            </a:avLst>
          </a:prstGeom>
          <a:ln w="19050">
            <a:solidFill>
              <a:srgbClr val="659A2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20" name="Rectangle 19"/>
          <p:cNvSpPr/>
          <p:nvPr/>
        </p:nvSpPr>
        <p:spPr>
          <a:xfrm>
            <a:off x="1530017" y="1039066"/>
            <a:ext cx="6660000" cy="369332"/>
          </a:xfrm>
          <a:prstGeom prst="rect">
            <a:avLst/>
          </a:prstGeom>
        </p:spPr>
        <p:txBody>
          <a:bodyPr wrap="square">
            <a:spAutoFit/>
          </a:bodyPr>
          <a:lstStyle/>
          <a:p>
            <a:r>
              <a:rPr lang="en-US">
                <a:solidFill>
                  <a:schemeClr val="accent1">
                    <a:lumMod val="75000"/>
                  </a:schemeClr>
                </a:solidFill>
              </a:rPr>
              <a:t>HealthPartners is a unique partnership of 16 health charities.</a:t>
            </a:r>
            <a:endParaRPr lang="fr-CA">
              <a:solidFill>
                <a:schemeClr val="accent1">
                  <a:lumMod val="75000"/>
                </a:schemeClr>
              </a:solidFill>
            </a:endParaRPr>
          </a:p>
        </p:txBody>
      </p:sp>
      <p:grpSp>
        <p:nvGrpSpPr>
          <p:cNvPr id="59" name="Group 58"/>
          <p:cNvGrpSpPr/>
          <p:nvPr/>
        </p:nvGrpSpPr>
        <p:grpSpPr>
          <a:xfrm>
            <a:off x="275181" y="1777787"/>
            <a:ext cx="8690288" cy="3978510"/>
            <a:chOff x="258006" y="1626378"/>
            <a:chExt cx="8690288" cy="3978510"/>
          </a:xfrm>
        </p:grpSpPr>
        <p:pic>
          <p:nvPicPr>
            <p:cNvPr id="60" name="Image 13"/>
            <p:cNvPicPr>
              <a:picLocks noChangeAspect="1"/>
            </p:cNvPicPr>
            <p:nvPr>
              <p:custDataLst>
                <p:tags r:id="rId1"/>
              </p:custDataLst>
            </p:nvPr>
          </p:nvPicPr>
          <p:blipFill rotWithShape="1">
            <a:blip r:embed="rId13" cstate="print">
              <a:extLst>
                <a:ext uri="{28A0092B-C50C-407E-A947-70E740481C1C}">
                  <a14:useLocalDpi xmlns:a14="http://schemas.microsoft.com/office/drawing/2010/main" val="0"/>
                </a:ext>
              </a:extLst>
            </a:blip>
            <a:srcRect t="17275" b="8763"/>
            <a:stretch/>
          </p:blipFill>
          <p:spPr>
            <a:xfrm>
              <a:off x="7648029" y="1832691"/>
              <a:ext cx="1300265" cy="625283"/>
            </a:xfrm>
            <a:prstGeom prst="rect">
              <a:avLst/>
            </a:prstGeom>
          </p:spPr>
        </p:pic>
        <p:pic>
          <p:nvPicPr>
            <p:cNvPr id="61" name="Image 19"/>
            <p:cNvPicPr>
              <a:picLocks noChangeAspect="1"/>
            </p:cNvPicPr>
            <p:nvPr>
              <p:custDataLst>
                <p:tags r:id="rId2"/>
              </p:custDataLst>
            </p:nvPr>
          </p:nvPicPr>
          <p:blipFill>
            <a:blip r:embed="rId14">
              <a:extLst>
                <a:ext uri="{28A0092B-C50C-407E-A947-70E740481C1C}">
                  <a14:useLocalDpi xmlns:a14="http://schemas.microsoft.com/office/drawing/2010/main" val="0"/>
                </a:ext>
              </a:extLst>
            </a:blip>
            <a:stretch>
              <a:fillRect/>
            </a:stretch>
          </p:blipFill>
          <p:spPr>
            <a:xfrm>
              <a:off x="2860940" y="1626378"/>
              <a:ext cx="1421449" cy="1045184"/>
            </a:xfrm>
            <a:prstGeom prst="rect">
              <a:avLst/>
            </a:prstGeom>
          </p:spPr>
        </p:pic>
        <p:pic>
          <p:nvPicPr>
            <p:cNvPr id="64" name="Picture 63"/>
            <p:cNvPicPr>
              <a:picLocks noChangeAspect="1"/>
            </p:cNvPicPr>
            <p:nvPr>
              <p:custDataLst>
                <p:tags r:id="rId3"/>
              </p:custDataLst>
            </p:nvPr>
          </p:nvPicPr>
          <p:blipFill>
            <a:blip r:embed="rId15">
              <a:extLst>
                <a:ext uri="{28A0092B-C50C-407E-A947-70E740481C1C}">
                  <a14:useLocalDpi xmlns:a14="http://schemas.microsoft.com/office/drawing/2010/main" val="0"/>
                </a:ext>
              </a:extLst>
            </a:blip>
            <a:stretch>
              <a:fillRect/>
            </a:stretch>
          </p:blipFill>
          <p:spPr>
            <a:xfrm>
              <a:off x="1971675" y="2577664"/>
              <a:ext cx="1671298" cy="1170490"/>
            </a:xfrm>
            <a:prstGeom prst="rect">
              <a:avLst/>
            </a:prstGeom>
          </p:spPr>
        </p:pic>
        <p:pic>
          <p:nvPicPr>
            <p:cNvPr id="65" name="Picture 64"/>
            <p:cNvPicPr>
              <a:picLocks noChangeAspect="1"/>
            </p:cNvPicPr>
            <p:nvPr>
              <p:custDataLst>
                <p:tags r:id="rId4"/>
              </p:custDataLst>
            </p:nvPr>
          </p:nvPicPr>
          <p:blipFill>
            <a:blip r:embed="rId16" cstate="print">
              <a:extLst>
                <a:ext uri="{28A0092B-C50C-407E-A947-70E740481C1C}">
                  <a14:useLocalDpi xmlns:a14="http://schemas.microsoft.com/office/drawing/2010/main" val="0"/>
                </a:ext>
              </a:extLst>
            </a:blip>
            <a:stretch>
              <a:fillRect/>
            </a:stretch>
          </p:blipFill>
          <p:spPr>
            <a:xfrm>
              <a:off x="258006" y="1978553"/>
              <a:ext cx="2382592" cy="649798"/>
            </a:xfrm>
            <a:prstGeom prst="rect">
              <a:avLst/>
            </a:prstGeom>
          </p:spPr>
        </p:pic>
        <p:pic>
          <p:nvPicPr>
            <p:cNvPr id="66" name="Picture 65"/>
            <p:cNvPicPr>
              <a:picLocks noChangeAspect="1"/>
            </p:cNvPicPr>
            <p:nvPr>
              <p:custDataLst>
                <p:tags r:id="rId5"/>
              </p:custDataLst>
            </p:nvPr>
          </p:nvPicPr>
          <p:blipFill>
            <a:blip r:embed="rId17" cstate="print">
              <a:extLst>
                <a:ext uri="{28A0092B-C50C-407E-A947-70E740481C1C}">
                  <a14:useLocalDpi xmlns:a14="http://schemas.microsoft.com/office/drawing/2010/main" val="0"/>
                </a:ext>
              </a:extLst>
            </a:blip>
            <a:stretch>
              <a:fillRect/>
            </a:stretch>
          </p:blipFill>
          <p:spPr>
            <a:xfrm>
              <a:off x="4620325" y="2069558"/>
              <a:ext cx="2434104" cy="267109"/>
            </a:xfrm>
            <a:prstGeom prst="rect">
              <a:avLst/>
            </a:prstGeom>
          </p:spPr>
        </p:pic>
        <p:pic>
          <p:nvPicPr>
            <p:cNvPr id="67" name="Picture 66"/>
            <p:cNvPicPr>
              <a:picLocks noChangeAspect="1"/>
            </p:cNvPicPr>
            <p:nvPr>
              <p:custDataLst>
                <p:tags r:id="rId6"/>
              </p:custDataLst>
            </p:nvPr>
          </p:nvPicPr>
          <p:blipFill>
            <a:blip r:embed="rId18" cstate="print">
              <a:extLst>
                <a:ext uri="{28A0092B-C50C-407E-A947-70E740481C1C}">
                  <a14:useLocalDpi xmlns:a14="http://schemas.microsoft.com/office/drawing/2010/main" val="0"/>
                </a:ext>
              </a:extLst>
            </a:blip>
            <a:stretch>
              <a:fillRect/>
            </a:stretch>
          </p:blipFill>
          <p:spPr>
            <a:xfrm>
              <a:off x="371098" y="2715682"/>
              <a:ext cx="1200527" cy="804958"/>
            </a:xfrm>
            <a:prstGeom prst="rect">
              <a:avLst/>
            </a:prstGeom>
          </p:spPr>
        </p:pic>
        <p:pic>
          <p:nvPicPr>
            <p:cNvPr id="68" name="Picture 67"/>
            <p:cNvPicPr>
              <a:picLocks noChangeAspect="1"/>
            </p:cNvPicPr>
            <p:nvPr>
              <p:custDataLst>
                <p:tags r:id="rId7"/>
              </p:custDataLst>
            </p:nvPr>
          </p:nvPicPr>
          <p:blipFill>
            <a:blip r:embed="rId19" cstate="print">
              <a:extLst>
                <a:ext uri="{28A0092B-C50C-407E-A947-70E740481C1C}">
                  <a14:useLocalDpi xmlns:a14="http://schemas.microsoft.com/office/drawing/2010/main" val="0"/>
                </a:ext>
              </a:extLst>
            </a:blip>
            <a:stretch>
              <a:fillRect/>
            </a:stretch>
          </p:blipFill>
          <p:spPr>
            <a:xfrm>
              <a:off x="315156" y="4099738"/>
              <a:ext cx="2099257" cy="371540"/>
            </a:xfrm>
            <a:prstGeom prst="rect">
              <a:avLst/>
            </a:prstGeom>
          </p:spPr>
        </p:pic>
        <p:pic>
          <p:nvPicPr>
            <p:cNvPr id="69" name="Picture 68"/>
            <p:cNvPicPr>
              <a:picLocks noChangeAspect="1"/>
            </p:cNvPicPr>
            <p:nvPr>
              <p:custDataLst>
                <p:tags r:id="rId8"/>
              </p:custDataLst>
            </p:nvPr>
          </p:nvPicPr>
          <p:blipFill>
            <a:blip r:embed="rId20" cstate="print">
              <a:extLst>
                <a:ext uri="{28A0092B-C50C-407E-A947-70E740481C1C}">
                  <a14:useLocalDpi xmlns:a14="http://schemas.microsoft.com/office/drawing/2010/main" val="0"/>
                </a:ext>
              </a:extLst>
            </a:blip>
            <a:stretch>
              <a:fillRect/>
            </a:stretch>
          </p:blipFill>
          <p:spPr>
            <a:xfrm>
              <a:off x="4999311" y="3923855"/>
              <a:ext cx="2215166" cy="681823"/>
            </a:xfrm>
            <a:prstGeom prst="rect">
              <a:avLst/>
            </a:prstGeom>
          </p:spPr>
        </p:pic>
        <p:pic>
          <p:nvPicPr>
            <p:cNvPr id="70" name="Picture 69"/>
            <p:cNvPicPr>
              <a:picLocks noChangeAspect="1"/>
            </p:cNvPicPr>
            <p:nvPr>
              <p:custDataLst>
                <p:tags r:id="rId9"/>
              </p:custDataLst>
            </p:nvPr>
          </p:nvPicPr>
          <p:blipFill>
            <a:blip r:embed="rId21" cstate="print">
              <a:extLst>
                <a:ext uri="{28A0092B-C50C-407E-A947-70E740481C1C}">
                  <a14:useLocalDpi xmlns:a14="http://schemas.microsoft.com/office/drawing/2010/main" val="0"/>
                </a:ext>
              </a:extLst>
            </a:blip>
            <a:stretch>
              <a:fillRect/>
            </a:stretch>
          </p:blipFill>
          <p:spPr>
            <a:xfrm>
              <a:off x="7707331" y="3600450"/>
              <a:ext cx="965373" cy="866641"/>
            </a:xfrm>
            <a:prstGeom prst="rect">
              <a:avLst/>
            </a:prstGeom>
          </p:spPr>
        </p:pic>
        <p:pic>
          <p:nvPicPr>
            <p:cNvPr id="71" name="Picture 70"/>
            <p:cNvPicPr>
              <a:picLocks noChangeAspect="1"/>
            </p:cNvPicPr>
            <p:nvPr>
              <p:custDataLst>
                <p:tags r:id="rId10"/>
              </p:custDataLst>
            </p:nvPr>
          </p:nvPicPr>
          <p:blipFill>
            <a:blip r:embed="rId22" cstate="print">
              <a:extLst>
                <a:ext uri="{28A0092B-C50C-407E-A947-70E740481C1C}">
                  <a14:useLocalDpi xmlns:a14="http://schemas.microsoft.com/office/drawing/2010/main" val="0"/>
                </a:ext>
              </a:extLst>
            </a:blip>
            <a:stretch>
              <a:fillRect/>
            </a:stretch>
          </p:blipFill>
          <p:spPr>
            <a:xfrm>
              <a:off x="2600888" y="5233841"/>
              <a:ext cx="1931831" cy="290863"/>
            </a:xfrm>
            <a:prstGeom prst="rect">
              <a:avLst/>
            </a:prstGeom>
          </p:spPr>
        </p:pic>
        <p:pic>
          <p:nvPicPr>
            <p:cNvPr id="72" name="Picture 71"/>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4144617" y="2731451"/>
              <a:ext cx="2429521" cy="856576"/>
            </a:xfrm>
            <a:prstGeom prst="rect">
              <a:avLst/>
            </a:prstGeom>
          </p:spPr>
        </p:pic>
        <p:pic>
          <p:nvPicPr>
            <p:cNvPr id="73" name="Picture 6"/>
            <p:cNvPicPr>
              <a:picLocks noChangeAspect="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6997863" y="2710180"/>
              <a:ext cx="1802894" cy="755893"/>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73"/>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2574235" y="3679451"/>
              <a:ext cx="2316438" cy="1237934"/>
            </a:xfrm>
            <a:prstGeom prst="rect">
              <a:avLst/>
            </a:prstGeom>
          </p:spPr>
        </p:pic>
        <p:pic>
          <p:nvPicPr>
            <p:cNvPr id="75" name="Picture 74"/>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347870" y="4984843"/>
              <a:ext cx="1928190" cy="620045"/>
            </a:xfrm>
            <a:prstGeom prst="rect">
              <a:avLst/>
            </a:prstGeom>
          </p:spPr>
        </p:pic>
      </p:grpSp>
      <p:pic>
        <p:nvPicPr>
          <p:cNvPr id="29" name="Picture 28"/>
          <p:cNvPicPr>
            <a:picLocks noChangeAspect="1"/>
          </p:cNvPicPr>
          <p:nvPr/>
        </p:nvPicPr>
        <p:blipFill rotWithShape="1">
          <a:blip r:embed="rId27" cstate="print">
            <a:extLst>
              <a:ext uri="{28A0092B-C50C-407E-A947-70E740481C1C}">
                <a14:useLocalDpi xmlns:a14="http://schemas.microsoft.com/office/drawing/2010/main" val="0"/>
              </a:ext>
            </a:extLst>
          </a:blip>
          <a:srcRect r="41726"/>
          <a:stretch/>
        </p:blipFill>
        <p:spPr>
          <a:xfrm>
            <a:off x="3438000" y="83933"/>
            <a:ext cx="2268000" cy="540464"/>
          </a:xfrm>
          <a:prstGeom prst="rect">
            <a:avLst/>
          </a:prstGeom>
        </p:spPr>
      </p:pic>
      <p:pic>
        <p:nvPicPr>
          <p:cNvPr id="10" name="Picture 9"/>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4959626" y="5009466"/>
            <a:ext cx="2054617" cy="573080"/>
          </a:xfrm>
          <a:prstGeom prst="rect">
            <a:avLst/>
          </a:prstGeom>
        </p:spPr>
      </p:pic>
      <p:pic>
        <p:nvPicPr>
          <p:cNvPr id="11" name="Picture 10"/>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7017027" y="4582122"/>
            <a:ext cx="2126973" cy="1239115"/>
          </a:xfrm>
          <a:prstGeom prst="rect">
            <a:avLst/>
          </a:prstGeom>
        </p:spPr>
      </p:pic>
      <p:sp>
        <p:nvSpPr>
          <p:cNvPr id="9" name="TextBox 8">
            <a:extLst>
              <a:ext uri="{FF2B5EF4-FFF2-40B4-BE49-F238E27FC236}">
                <a16:creationId xmlns:a16="http://schemas.microsoft.com/office/drawing/2014/main" id="{7C4B7B6B-B94F-4E8F-BD30-E79689F71B5C}"/>
              </a:ext>
            </a:extLst>
          </p:cNvPr>
          <p:cNvSpPr txBox="1"/>
          <p:nvPr/>
        </p:nvSpPr>
        <p:spPr>
          <a:xfrm>
            <a:off x="48325" y="5930048"/>
            <a:ext cx="9144000" cy="649798"/>
          </a:xfrm>
          <a:prstGeom prst="rect">
            <a:avLst/>
          </a:prstGeom>
          <a:solidFill>
            <a:schemeClr val="bg1"/>
          </a:solidFill>
        </p:spPr>
        <p:txBody>
          <a:bodyPr wrap="square" rtlCol="0">
            <a:spAutoFit/>
          </a:bodyPr>
          <a:lstStyle/>
          <a:p>
            <a:endParaRPr lang="en-CA"/>
          </a:p>
        </p:txBody>
      </p:sp>
    </p:spTree>
    <p:extLst>
      <p:ext uri="{BB962C8B-B14F-4D97-AF65-F5344CB8AC3E}">
        <p14:creationId xmlns:p14="http://schemas.microsoft.com/office/powerpoint/2010/main" val="1354291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DC870B-3F6F-4E57-ACDC-4014DCDCC042}"/>
              </a:ext>
            </a:extLst>
          </p:cNvPr>
          <p:cNvSpPr>
            <a:spLocks noGrp="1"/>
          </p:cNvSpPr>
          <p:nvPr>
            <p:ph type="sldNum" sz="quarter" idx="12"/>
          </p:nvPr>
        </p:nvSpPr>
        <p:spPr/>
        <p:txBody>
          <a:bodyPr/>
          <a:lstStyle/>
          <a:p>
            <a:fld id="{B764D79D-7B8E-420C-8A05-02D42C6778BB}" type="slidenum">
              <a:rPr lang="fr-CA" smtClean="0"/>
              <a:pPr/>
              <a:t>5</a:t>
            </a:fld>
            <a:endParaRPr lang="fr-CA"/>
          </a:p>
        </p:txBody>
      </p:sp>
      <p:pic>
        <p:nvPicPr>
          <p:cNvPr id="3" name="Picture 3" descr="A picture containing diagram&#10;&#10;Description automatically generated">
            <a:extLst>
              <a:ext uri="{FF2B5EF4-FFF2-40B4-BE49-F238E27FC236}">
                <a16:creationId xmlns:a16="http://schemas.microsoft.com/office/drawing/2014/main" id="{4FD1AFD5-F936-4562-8F13-2D75DA9B9269}"/>
              </a:ext>
            </a:extLst>
          </p:cNvPr>
          <p:cNvPicPr>
            <a:picLocks noChangeAspect="1"/>
          </p:cNvPicPr>
          <p:nvPr/>
        </p:nvPicPr>
        <p:blipFill rotWithShape="1">
          <a:blip r:embed="rId3"/>
          <a:srcRect t="4182" r="-247" b="24335"/>
          <a:stretch/>
        </p:blipFill>
        <p:spPr>
          <a:xfrm>
            <a:off x="797859" y="3960"/>
            <a:ext cx="7611058" cy="7064934"/>
          </a:xfrm>
          <a:prstGeom prst="rect">
            <a:avLst/>
          </a:prstGeom>
        </p:spPr>
      </p:pic>
    </p:spTree>
    <p:extLst>
      <p:ext uri="{BB962C8B-B14F-4D97-AF65-F5344CB8AC3E}">
        <p14:creationId xmlns:p14="http://schemas.microsoft.com/office/powerpoint/2010/main" val="1544787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B9F842-B7F7-46D7-90FA-4F98976AF765}"/>
              </a:ext>
            </a:extLst>
          </p:cNvPr>
          <p:cNvSpPr>
            <a:spLocks noGrp="1"/>
          </p:cNvSpPr>
          <p:nvPr>
            <p:ph type="body" sz="quarter" idx="10"/>
          </p:nvPr>
        </p:nvSpPr>
        <p:spPr>
          <a:xfrm>
            <a:off x="200025" y="3429000"/>
            <a:ext cx="7126380" cy="1159625"/>
          </a:xfrm>
        </p:spPr>
        <p:txBody>
          <a:bodyPr vert="horz" lIns="91440" tIns="45720" rIns="91440" bIns="45720" rtlCol="0" anchor="t">
            <a:noAutofit/>
          </a:bodyPr>
          <a:lstStyle/>
          <a:p>
            <a:r>
              <a:rPr lang="en-US" sz="6000">
                <a:cs typeface="Calibri"/>
              </a:rPr>
              <a:t>Health Partners Video</a:t>
            </a:r>
            <a:endParaRPr lang="en-US" sz="6000"/>
          </a:p>
        </p:txBody>
      </p:sp>
      <p:sp>
        <p:nvSpPr>
          <p:cNvPr id="3" name="Text Placeholder 2">
            <a:extLst>
              <a:ext uri="{FF2B5EF4-FFF2-40B4-BE49-F238E27FC236}">
                <a16:creationId xmlns:a16="http://schemas.microsoft.com/office/drawing/2014/main" id="{DE84A7C5-2C2E-40D3-B510-7ECEC0FE9DBB}"/>
              </a:ext>
            </a:extLst>
          </p:cNvPr>
          <p:cNvSpPr>
            <a:spLocks noGrp="1"/>
          </p:cNvSpPr>
          <p:nvPr>
            <p:ph type="body" sz="quarter" idx="11"/>
          </p:nvPr>
        </p:nvSpPr>
        <p:spPr/>
        <p:txBody>
          <a:bodyPr vert="horz" lIns="91440" tIns="45720" rIns="91440" bIns="45720" rtlCol="0" anchor="t">
            <a:normAutofit/>
          </a:bodyPr>
          <a:lstStyle/>
          <a:p>
            <a:r>
              <a:rPr lang="en-US" u="sng">
                <a:ea typeface="+mn-lt"/>
                <a:cs typeface="+mn-lt"/>
                <a:hlinkClick r:id="rId2"/>
              </a:rPr>
              <a:t>https://www.youtube.com/watch?v=TJHGWmyYjEA&amp;t=2s</a:t>
            </a:r>
            <a:endParaRPr lang="en-US"/>
          </a:p>
        </p:txBody>
      </p:sp>
      <p:sp>
        <p:nvSpPr>
          <p:cNvPr id="5" name="Rectangle 4">
            <a:extLst>
              <a:ext uri="{FF2B5EF4-FFF2-40B4-BE49-F238E27FC236}">
                <a16:creationId xmlns:a16="http://schemas.microsoft.com/office/drawing/2014/main" id="{F9C2DDCC-86EB-460A-8829-A3873044268F}"/>
              </a:ext>
            </a:extLst>
          </p:cNvPr>
          <p:cNvSpPr/>
          <p:nvPr/>
        </p:nvSpPr>
        <p:spPr>
          <a:xfrm>
            <a:off x="5872899" y="6215591"/>
            <a:ext cx="1630837" cy="6424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descr="Text&#10;&#10;Description automatically generated">
            <a:extLst>
              <a:ext uri="{FF2B5EF4-FFF2-40B4-BE49-F238E27FC236}">
                <a16:creationId xmlns:a16="http://schemas.microsoft.com/office/drawing/2014/main" id="{21F7326A-E262-4FE8-B969-CDD4E85EB7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4613" y="6200063"/>
            <a:ext cx="1449123" cy="642410"/>
          </a:xfrm>
          <a:prstGeom prst="rect">
            <a:avLst/>
          </a:prstGeom>
        </p:spPr>
      </p:pic>
    </p:spTree>
    <p:extLst>
      <p:ext uri="{BB962C8B-B14F-4D97-AF65-F5344CB8AC3E}">
        <p14:creationId xmlns:p14="http://schemas.microsoft.com/office/powerpoint/2010/main" val="3291613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A972BAA7-E644-4A98-945A-56A1D4E8B780}"/>
              </a:ext>
            </a:extLst>
          </p:cNvPr>
          <p:cNvSpPr>
            <a:spLocks noGrp="1"/>
          </p:cNvSpPr>
          <p:nvPr>
            <p:ph type="sldNum" sz="quarter" idx="12"/>
          </p:nvPr>
        </p:nvSpPr>
        <p:spPr/>
        <p:txBody>
          <a:bodyPr/>
          <a:lstStyle/>
          <a:p>
            <a:pPr algn="r" rtl="0"/>
            <a:fld id="{B764D79D-7B8E-420C-8A05-02D42C6778BB}" type="slidenum">
              <a:rPr/>
              <a:pPr algn="r" rtl="0"/>
              <a:t>7</a:t>
            </a:fld>
            <a:endParaRPr lang="en-CA"/>
          </a:p>
        </p:txBody>
      </p:sp>
      <p:pic>
        <p:nvPicPr>
          <p:cNvPr id="5" name="Picture 4">
            <a:extLst>
              <a:ext uri="{FF2B5EF4-FFF2-40B4-BE49-F238E27FC236}">
                <a16:creationId xmlns:a16="http://schemas.microsoft.com/office/drawing/2014/main" id="{4AB2401E-366A-40F1-9882-15C8008D3ABC}"/>
              </a:ext>
            </a:extLst>
          </p:cNvPr>
          <p:cNvPicPr>
            <a:picLocks noChangeAspect="1"/>
          </p:cNvPicPr>
          <p:nvPr/>
        </p:nvPicPr>
        <p:blipFill>
          <a:blip r:embed="rId3"/>
          <a:stretch>
            <a:fillRect/>
          </a:stretch>
        </p:blipFill>
        <p:spPr>
          <a:xfrm>
            <a:off x="630299" y="557402"/>
            <a:ext cx="2267909" cy="536494"/>
          </a:xfrm>
          <a:prstGeom prst="rect">
            <a:avLst/>
          </a:prstGeom>
        </p:spPr>
      </p:pic>
      <p:sp>
        <p:nvSpPr>
          <p:cNvPr id="6" name="Titre 1">
            <a:extLst>
              <a:ext uri="{FF2B5EF4-FFF2-40B4-BE49-F238E27FC236}">
                <a16:creationId xmlns:a16="http://schemas.microsoft.com/office/drawing/2014/main" id="{29622A37-EE93-49AA-8DD0-6B378DE51377}"/>
              </a:ext>
            </a:extLst>
          </p:cNvPr>
          <p:cNvSpPr txBox="1">
            <a:spLocks/>
          </p:cNvSpPr>
          <p:nvPr/>
        </p:nvSpPr>
        <p:spPr>
          <a:xfrm>
            <a:off x="627001" y="1721224"/>
            <a:ext cx="4052575" cy="634697"/>
          </a:xfrm>
          <a:prstGeom prst="rect">
            <a:avLst/>
          </a:prstGeom>
        </p:spPr>
        <p:txBody>
          <a:bodyPr>
            <a:normAutofit/>
          </a:bodyPr>
          <a:lstStyle>
            <a:lvl1pPr algn="l" defTabSz="914400" rtl="0" eaLnBrk="1" latinLnBrk="0" hangingPunct="1">
              <a:lnSpc>
                <a:spcPct val="90000"/>
              </a:lnSpc>
              <a:spcBef>
                <a:spcPct val="0"/>
              </a:spcBef>
              <a:buNone/>
              <a:defRPr sz="3200" b="1" kern="1200">
                <a:solidFill>
                  <a:schemeClr val="tx1"/>
                </a:solidFill>
                <a:latin typeface="+mn-lt"/>
                <a:ea typeface="+mj-ea"/>
                <a:cs typeface="+mj-cs"/>
              </a:defRPr>
            </a:lvl1pPr>
          </a:lstStyle>
          <a:p>
            <a:r>
              <a:rPr lang="en-CA">
                <a:solidFill>
                  <a:schemeClr val="accent1">
                    <a:lumMod val="75000"/>
                  </a:schemeClr>
                </a:solidFill>
              </a:rPr>
              <a:t>Health Partners Scope </a:t>
            </a:r>
            <a:endParaRPr lang="fr-CA">
              <a:solidFill>
                <a:schemeClr val="accent1">
                  <a:lumMod val="75000"/>
                </a:schemeClr>
              </a:solidFill>
            </a:endParaRPr>
          </a:p>
        </p:txBody>
      </p:sp>
      <p:cxnSp>
        <p:nvCxnSpPr>
          <p:cNvPr id="8" name="Straight Connector 7">
            <a:extLst>
              <a:ext uri="{FF2B5EF4-FFF2-40B4-BE49-F238E27FC236}">
                <a16:creationId xmlns:a16="http://schemas.microsoft.com/office/drawing/2014/main" id="{BB8A2BA2-1832-44DF-91B4-EDC7BB556597}"/>
              </a:ext>
            </a:extLst>
          </p:cNvPr>
          <p:cNvCxnSpPr/>
          <p:nvPr/>
        </p:nvCxnSpPr>
        <p:spPr>
          <a:xfrm>
            <a:off x="4570351" y="1979407"/>
            <a:ext cx="3637734"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0" name="Graphic 9" descr="Group of men">
            <a:extLst>
              <a:ext uri="{FF2B5EF4-FFF2-40B4-BE49-F238E27FC236}">
                <a16:creationId xmlns:a16="http://schemas.microsoft.com/office/drawing/2014/main" id="{9A75EA9C-85C4-425E-8FCC-70EE5778AC2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3837" y="2441686"/>
            <a:ext cx="914400" cy="914400"/>
          </a:xfrm>
          <a:prstGeom prst="rect">
            <a:avLst/>
          </a:prstGeom>
        </p:spPr>
      </p:pic>
      <p:pic>
        <p:nvPicPr>
          <p:cNvPr id="12" name="Graphic 11" descr="Group of people">
            <a:extLst>
              <a:ext uri="{FF2B5EF4-FFF2-40B4-BE49-F238E27FC236}">
                <a16:creationId xmlns:a16="http://schemas.microsoft.com/office/drawing/2014/main" id="{0B355633-CE83-4AE2-A5A6-2C6449403E4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1564" y="3789476"/>
            <a:ext cx="914400" cy="914400"/>
          </a:xfrm>
          <a:prstGeom prst="rect">
            <a:avLst/>
          </a:prstGeom>
        </p:spPr>
      </p:pic>
      <p:sp>
        <p:nvSpPr>
          <p:cNvPr id="13" name="Titre 1">
            <a:extLst>
              <a:ext uri="{FF2B5EF4-FFF2-40B4-BE49-F238E27FC236}">
                <a16:creationId xmlns:a16="http://schemas.microsoft.com/office/drawing/2014/main" id="{6BE7DECB-D0FF-4B93-B48A-36F7F33D53BC}"/>
              </a:ext>
            </a:extLst>
          </p:cNvPr>
          <p:cNvSpPr txBox="1">
            <a:spLocks/>
          </p:cNvSpPr>
          <p:nvPr/>
        </p:nvSpPr>
        <p:spPr>
          <a:xfrm>
            <a:off x="1650770" y="2581537"/>
            <a:ext cx="4685484" cy="774525"/>
          </a:xfrm>
          <a:prstGeom prst="rect">
            <a:avLst/>
          </a:prstGeom>
        </p:spPr>
        <p:txBody>
          <a:bodyPr>
            <a:normAutofit fontScale="92500"/>
          </a:bodyPr>
          <a:lstStyle>
            <a:lvl1pPr algn="l" defTabSz="914400" rtl="0" eaLnBrk="1" latinLnBrk="0" hangingPunct="1">
              <a:lnSpc>
                <a:spcPct val="90000"/>
              </a:lnSpc>
              <a:spcBef>
                <a:spcPct val="0"/>
              </a:spcBef>
              <a:buNone/>
              <a:defRPr sz="3200" b="1" kern="1200">
                <a:solidFill>
                  <a:schemeClr val="tx1"/>
                </a:solidFill>
                <a:latin typeface="+mn-lt"/>
                <a:ea typeface="+mj-ea"/>
                <a:cs typeface="+mj-cs"/>
              </a:defRPr>
            </a:lvl1pPr>
          </a:lstStyle>
          <a:p>
            <a:r>
              <a:rPr lang="en-CA">
                <a:solidFill>
                  <a:schemeClr val="accent1">
                    <a:lumMod val="75000"/>
                  </a:schemeClr>
                </a:solidFill>
              </a:rPr>
              <a:t>16 National Health Charities </a:t>
            </a:r>
            <a:endParaRPr lang="fr-CA">
              <a:solidFill>
                <a:schemeClr val="accent1">
                  <a:lumMod val="75000"/>
                </a:schemeClr>
              </a:solidFill>
            </a:endParaRPr>
          </a:p>
        </p:txBody>
      </p:sp>
      <p:sp>
        <p:nvSpPr>
          <p:cNvPr id="14" name="Titre 1">
            <a:extLst>
              <a:ext uri="{FF2B5EF4-FFF2-40B4-BE49-F238E27FC236}">
                <a16:creationId xmlns:a16="http://schemas.microsoft.com/office/drawing/2014/main" id="{956FFDED-44A3-4C2D-A21D-7ACD44CD215C}"/>
              </a:ext>
            </a:extLst>
          </p:cNvPr>
          <p:cNvSpPr txBox="1">
            <a:spLocks/>
          </p:cNvSpPr>
          <p:nvPr/>
        </p:nvSpPr>
        <p:spPr>
          <a:xfrm>
            <a:off x="1650770" y="3950745"/>
            <a:ext cx="6148524" cy="634697"/>
          </a:xfrm>
          <a:prstGeom prst="rect">
            <a:avLst/>
          </a:prstGeom>
        </p:spPr>
        <p:txBody>
          <a:bodyPr>
            <a:normAutofit/>
          </a:bodyPr>
          <a:lstStyle>
            <a:lvl1pPr algn="l" defTabSz="914400" rtl="0" eaLnBrk="1" latinLnBrk="0" hangingPunct="1">
              <a:lnSpc>
                <a:spcPct val="90000"/>
              </a:lnSpc>
              <a:spcBef>
                <a:spcPct val="0"/>
              </a:spcBef>
              <a:buNone/>
              <a:defRPr sz="3200" b="1" kern="1200">
                <a:solidFill>
                  <a:schemeClr val="tx1"/>
                </a:solidFill>
                <a:latin typeface="+mn-lt"/>
                <a:ea typeface="+mj-ea"/>
                <a:cs typeface="+mj-cs"/>
              </a:defRPr>
            </a:lvl1pPr>
          </a:lstStyle>
          <a:p>
            <a:r>
              <a:rPr lang="en-CA">
                <a:solidFill>
                  <a:schemeClr val="accent1">
                    <a:lumMod val="75000"/>
                  </a:schemeClr>
                </a:solidFill>
              </a:rPr>
              <a:t>1,200 communities across Canada</a:t>
            </a:r>
            <a:endParaRPr lang="fr-CA">
              <a:solidFill>
                <a:schemeClr val="accent1">
                  <a:lumMod val="75000"/>
                </a:schemeClr>
              </a:solidFill>
            </a:endParaRPr>
          </a:p>
        </p:txBody>
      </p:sp>
      <p:pic>
        <p:nvPicPr>
          <p:cNvPr id="16" name="Graphic 15" descr="Test tubes">
            <a:extLst>
              <a:ext uri="{FF2B5EF4-FFF2-40B4-BE49-F238E27FC236}">
                <a16:creationId xmlns:a16="http://schemas.microsoft.com/office/drawing/2014/main" id="{11369884-5934-4A6D-9AE0-C215B9FF229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71564" y="5252421"/>
            <a:ext cx="914400" cy="914400"/>
          </a:xfrm>
          <a:prstGeom prst="rect">
            <a:avLst/>
          </a:prstGeom>
        </p:spPr>
      </p:pic>
      <p:sp>
        <p:nvSpPr>
          <p:cNvPr id="17" name="Titre 1">
            <a:extLst>
              <a:ext uri="{FF2B5EF4-FFF2-40B4-BE49-F238E27FC236}">
                <a16:creationId xmlns:a16="http://schemas.microsoft.com/office/drawing/2014/main" id="{9107357C-1B8F-41B7-9CD9-C9C105A8B5CB}"/>
              </a:ext>
            </a:extLst>
          </p:cNvPr>
          <p:cNvSpPr txBox="1">
            <a:spLocks/>
          </p:cNvSpPr>
          <p:nvPr/>
        </p:nvSpPr>
        <p:spPr>
          <a:xfrm>
            <a:off x="1650770" y="5392272"/>
            <a:ext cx="2415621" cy="774549"/>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3200" b="1" kern="1200">
                <a:solidFill>
                  <a:schemeClr val="tx1"/>
                </a:solidFill>
                <a:latin typeface="+mn-lt"/>
                <a:ea typeface="+mj-ea"/>
                <a:cs typeface="+mj-cs"/>
              </a:defRPr>
            </a:lvl1pPr>
          </a:lstStyle>
          <a:p>
            <a:r>
              <a:rPr lang="en-CA">
                <a:solidFill>
                  <a:schemeClr val="accent1">
                    <a:lumMod val="75000"/>
                  </a:schemeClr>
                </a:solidFill>
              </a:rPr>
              <a:t>$178-million</a:t>
            </a:r>
            <a:endParaRPr lang="fr-CA">
              <a:solidFill>
                <a:schemeClr val="accent1">
                  <a:lumMod val="75000"/>
                </a:schemeClr>
              </a:solidFill>
            </a:endParaRPr>
          </a:p>
        </p:txBody>
      </p:sp>
      <p:sp>
        <p:nvSpPr>
          <p:cNvPr id="18" name="Rectangle 17">
            <a:extLst>
              <a:ext uri="{FF2B5EF4-FFF2-40B4-BE49-F238E27FC236}">
                <a16:creationId xmlns:a16="http://schemas.microsoft.com/office/drawing/2014/main" id="{08FF8F23-FC26-45BC-940D-AD404D1C1FB6}"/>
              </a:ext>
            </a:extLst>
          </p:cNvPr>
          <p:cNvSpPr/>
          <p:nvPr/>
        </p:nvSpPr>
        <p:spPr>
          <a:xfrm>
            <a:off x="3943350" y="5252421"/>
            <a:ext cx="4572000" cy="923330"/>
          </a:xfrm>
          <a:prstGeom prst="rect">
            <a:avLst/>
          </a:prstGeom>
        </p:spPr>
        <p:txBody>
          <a:bodyPr>
            <a:spAutoFit/>
          </a:bodyPr>
          <a:lstStyle/>
          <a:p>
            <a:r>
              <a:rPr lang="en-CA" b="1">
                <a:solidFill>
                  <a:schemeClr val="accent1">
                    <a:lumMod val="75000"/>
                  </a:schemeClr>
                </a:solidFill>
              </a:rPr>
              <a:t>Raised since 1988 for life-changing research, as well as a wide range of programs and community support</a:t>
            </a:r>
          </a:p>
        </p:txBody>
      </p:sp>
    </p:spTree>
    <p:extLst>
      <p:ext uri="{BB962C8B-B14F-4D97-AF65-F5344CB8AC3E}">
        <p14:creationId xmlns:p14="http://schemas.microsoft.com/office/powerpoint/2010/main" val="3812758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A972BAA7-E644-4A98-945A-56A1D4E8B780}"/>
              </a:ext>
            </a:extLst>
          </p:cNvPr>
          <p:cNvSpPr>
            <a:spLocks noGrp="1"/>
          </p:cNvSpPr>
          <p:nvPr>
            <p:ph type="sldNum" sz="quarter" idx="12"/>
          </p:nvPr>
        </p:nvSpPr>
        <p:spPr/>
        <p:txBody>
          <a:bodyPr/>
          <a:lstStyle/>
          <a:p>
            <a:pPr algn="r" rtl="0"/>
            <a:fld id="{B764D79D-7B8E-420C-8A05-02D42C6778BB}" type="slidenum">
              <a:rPr/>
              <a:pPr algn="r" rtl="0"/>
              <a:t>8</a:t>
            </a:fld>
            <a:endParaRPr lang="en-CA"/>
          </a:p>
        </p:txBody>
      </p:sp>
      <p:pic>
        <p:nvPicPr>
          <p:cNvPr id="5" name="Picture 4">
            <a:extLst>
              <a:ext uri="{FF2B5EF4-FFF2-40B4-BE49-F238E27FC236}">
                <a16:creationId xmlns:a16="http://schemas.microsoft.com/office/drawing/2014/main" id="{4AB2401E-366A-40F1-9882-15C8008D3ABC}"/>
              </a:ext>
            </a:extLst>
          </p:cNvPr>
          <p:cNvPicPr>
            <a:picLocks noChangeAspect="1"/>
          </p:cNvPicPr>
          <p:nvPr/>
        </p:nvPicPr>
        <p:blipFill>
          <a:blip r:embed="rId3"/>
          <a:stretch>
            <a:fillRect/>
          </a:stretch>
        </p:blipFill>
        <p:spPr>
          <a:xfrm>
            <a:off x="630299" y="557402"/>
            <a:ext cx="2267909" cy="536494"/>
          </a:xfrm>
          <a:prstGeom prst="rect">
            <a:avLst/>
          </a:prstGeom>
        </p:spPr>
      </p:pic>
      <p:sp>
        <p:nvSpPr>
          <p:cNvPr id="6" name="Titre 1">
            <a:extLst>
              <a:ext uri="{FF2B5EF4-FFF2-40B4-BE49-F238E27FC236}">
                <a16:creationId xmlns:a16="http://schemas.microsoft.com/office/drawing/2014/main" id="{29622A37-EE93-49AA-8DD0-6B378DE51377}"/>
              </a:ext>
            </a:extLst>
          </p:cNvPr>
          <p:cNvSpPr txBox="1">
            <a:spLocks/>
          </p:cNvSpPr>
          <p:nvPr/>
        </p:nvSpPr>
        <p:spPr>
          <a:xfrm>
            <a:off x="588742" y="1300370"/>
            <a:ext cx="4052575" cy="634697"/>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3200" b="1" kern="1200">
                <a:solidFill>
                  <a:schemeClr val="tx1"/>
                </a:solidFill>
                <a:latin typeface="+mn-lt"/>
                <a:ea typeface="+mj-ea"/>
                <a:cs typeface="+mj-cs"/>
              </a:defRPr>
            </a:lvl1pPr>
          </a:lstStyle>
          <a:p>
            <a:r>
              <a:rPr lang="en-CA">
                <a:solidFill>
                  <a:schemeClr val="accent1">
                    <a:lumMod val="75000"/>
                  </a:schemeClr>
                </a:solidFill>
                <a:cs typeface="Calibri"/>
              </a:rPr>
              <a:t>How Can We Help?</a:t>
            </a:r>
          </a:p>
        </p:txBody>
      </p:sp>
      <p:cxnSp>
        <p:nvCxnSpPr>
          <p:cNvPr id="8" name="Straight Connector 7">
            <a:extLst>
              <a:ext uri="{FF2B5EF4-FFF2-40B4-BE49-F238E27FC236}">
                <a16:creationId xmlns:a16="http://schemas.microsoft.com/office/drawing/2014/main" id="{BB8A2BA2-1832-44DF-91B4-EDC7BB556597}"/>
              </a:ext>
            </a:extLst>
          </p:cNvPr>
          <p:cNvCxnSpPr/>
          <p:nvPr/>
        </p:nvCxnSpPr>
        <p:spPr>
          <a:xfrm>
            <a:off x="4570351" y="1568118"/>
            <a:ext cx="363773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Titre 1">
            <a:extLst>
              <a:ext uri="{FF2B5EF4-FFF2-40B4-BE49-F238E27FC236}">
                <a16:creationId xmlns:a16="http://schemas.microsoft.com/office/drawing/2014/main" id="{956FFDED-44A3-4C2D-A21D-7ACD44CD215C}"/>
              </a:ext>
            </a:extLst>
          </p:cNvPr>
          <p:cNvSpPr txBox="1">
            <a:spLocks/>
          </p:cNvSpPr>
          <p:nvPr/>
        </p:nvSpPr>
        <p:spPr>
          <a:xfrm>
            <a:off x="1650770" y="3950745"/>
            <a:ext cx="6148524" cy="634697"/>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3200" b="1" kern="1200">
                <a:solidFill>
                  <a:schemeClr val="tx1"/>
                </a:solidFill>
                <a:latin typeface="+mn-lt"/>
                <a:ea typeface="+mj-ea"/>
                <a:cs typeface="+mj-cs"/>
              </a:defRPr>
            </a:lvl1pPr>
          </a:lstStyle>
          <a:p>
            <a:endParaRPr lang="en-CA">
              <a:solidFill>
                <a:schemeClr val="accent1">
                  <a:lumMod val="75000"/>
                </a:schemeClr>
              </a:solidFill>
              <a:cs typeface="Calibri"/>
            </a:endParaRPr>
          </a:p>
        </p:txBody>
      </p:sp>
      <p:sp>
        <p:nvSpPr>
          <p:cNvPr id="17" name="Titre 1">
            <a:extLst>
              <a:ext uri="{FF2B5EF4-FFF2-40B4-BE49-F238E27FC236}">
                <a16:creationId xmlns:a16="http://schemas.microsoft.com/office/drawing/2014/main" id="{9107357C-1B8F-41B7-9CD9-C9C105A8B5CB}"/>
              </a:ext>
            </a:extLst>
          </p:cNvPr>
          <p:cNvSpPr txBox="1">
            <a:spLocks/>
          </p:cNvSpPr>
          <p:nvPr/>
        </p:nvSpPr>
        <p:spPr>
          <a:xfrm>
            <a:off x="1650770" y="5392272"/>
            <a:ext cx="2415621" cy="774549"/>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3200" b="1" kern="1200">
                <a:solidFill>
                  <a:schemeClr val="tx1"/>
                </a:solidFill>
                <a:latin typeface="+mn-lt"/>
                <a:ea typeface="+mj-ea"/>
                <a:cs typeface="+mj-cs"/>
              </a:defRPr>
            </a:lvl1pPr>
          </a:lstStyle>
          <a:p>
            <a:endParaRPr lang="en-CA">
              <a:solidFill>
                <a:schemeClr val="accent1">
                  <a:lumMod val="75000"/>
                </a:schemeClr>
              </a:solidFill>
              <a:cs typeface="Calibri"/>
            </a:endParaRPr>
          </a:p>
        </p:txBody>
      </p:sp>
      <p:sp>
        <p:nvSpPr>
          <p:cNvPr id="18" name="Rectangle 17">
            <a:extLst>
              <a:ext uri="{FF2B5EF4-FFF2-40B4-BE49-F238E27FC236}">
                <a16:creationId xmlns:a16="http://schemas.microsoft.com/office/drawing/2014/main" id="{08FF8F23-FC26-45BC-940D-AD404D1C1FB6}"/>
              </a:ext>
            </a:extLst>
          </p:cNvPr>
          <p:cNvSpPr/>
          <p:nvPr/>
        </p:nvSpPr>
        <p:spPr>
          <a:xfrm>
            <a:off x="222622" y="2191668"/>
            <a:ext cx="4533741" cy="4247317"/>
          </a:xfrm>
          <a:prstGeom prst="rect">
            <a:avLst/>
          </a:prstGeom>
        </p:spPr>
        <p:txBody>
          <a:bodyPr wrap="square" lIns="91440" tIns="45720" rIns="91440" bIns="45720" anchor="t">
            <a:spAutoFit/>
          </a:bodyPr>
          <a:lstStyle/>
          <a:p>
            <a:r>
              <a:rPr lang="en-CA">
                <a:ea typeface="+mn-lt"/>
                <a:cs typeface="+mn-lt"/>
              </a:rPr>
              <a:t>In addition to raising funds, HealthPartners also provides year-round programs and services in workplaces to improve the health outcomes of employees across the country.</a:t>
            </a:r>
            <a:endParaRPr lang="en-US">
              <a:ea typeface="+mn-lt"/>
              <a:cs typeface="+mn-lt"/>
            </a:endParaRPr>
          </a:p>
          <a:p>
            <a:endParaRPr lang="en-CA">
              <a:ea typeface="+mn-lt"/>
              <a:cs typeface="+mn-lt"/>
            </a:endParaRPr>
          </a:p>
          <a:p>
            <a:r>
              <a:rPr lang="en-CA">
                <a:ea typeface="+mn-lt"/>
                <a:cs typeface="+mn-lt"/>
              </a:rPr>
              <a:t>Through our 16 charities and the more than 400 diseases they represent, we have developed causes that reflect what is important to the health of employees and employers such as:</a:t>
            </a:r>
            <a:endParaRPr lang="en-US">
              <a:ea typeface="+mn-lt"/>
              <a:cs typeface="+mn-lt"/>
            </a:endParaRPr>
          </a:p>
          <a:p>
            <a:endParaRPr lang="en-CA">
              <a:ea typeface="+mn-lt"/>
              <a:cs typeface="+mn-lt"/>
            </a:endParaRPr>
          </a:p>
          <a:p>
            <a:r>
              <a:rPr lang="en-CA">
                <a:ea typeface="+mn-lt"/>
                <a:cs typeface="+mn-lt"/>
              </a:rPr>
              <a:t> • Mental health and chronic disease • Women and men’s health • Caregivers • Preventative health information like proper nutrition and the benefits of physical exercise</a:t>
            </a:r>
            <a:endParaRPr lang="en-US">
              <a:ea typeface="+mn-lt"/>
              <a:cs typeface="+mn-lt"/>
            </a:endParaRPr>
          </a:p>
        </p:txBody>
      </p:sp>
      <p:pic>
        <p:nvPicPr>
          <p:cNvPr id="2" name="Picture 2" descr="A screenshot of a social media post&#10;&#10;Description automatically generated">
            <a:extLst>
              <a:ext uri="{FF2B5EF4-FFF2-40B4-BE49-F238E27FC236}">
                <a16:creationId xmlns:a16="http://schemas.microsoft.com/office/drawing/2014/main" id="{209325F5-78BC-45F3-99F1-15611E446DBA}"/>
              </a:ext>
            </a:extLst>
          </p:cNvPr>
          <p:cNvPicPr>
            <a:picLocks noChangeAspect="1"/>
          </p:cNvPicPr>
          <p:nvPr/>
        </p:nvPicPr>
        <p:blipFill>
          <a:blip r:embed="rId4"/>
          <a:stretch>
            <a:fillRect/>
          </a:stretch>
        </p:blipFill>
        <p:spPr>
          <a:xfrm>
            <a:off x="4635127" y="1841401"/>
            <a:ext cx="4110973" cy="4638620"/>
          </a:xfrm>
          <a:prstGeom prst="rect">
            <a:avLst/>
          </a:prstGeom>
        </p:spPr>
      </p:pic>
    </p:spTree>
    <p:extLst>
      <p:ext uri="{BB962C8B-B14F-4D97-AF65-F5344CB8AC3E}">
        <p14:creationId xmlns:p14="http://schemas.microsoft.com/office/powerpoint/2010/main" val="1833564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803D6-5362-4F79-9E6A-679601123B24}"/>
              </a:ext>
            </a:extLst>
          </p:cNvPr>
          <p:cNvSpPr>
            <a:spLocks noGrp="1"/>
          </p:cNvSpPr>
          <p:nvPr>
            <p:ph type="title"/>
          </p:nvPr>
        </p:nvSpPr>
        <p:spPr>
          <a:xfrm>
            <a:off x="623888" y="1709739"/>
            <a:ext cx="7886700" cy="1763526"/>
          </a:xfrm>
        </p:spPr>
        <p:txBody>
          <a:bodyPr/>
          <a:lstStyle/>
          <a:p>
            <a:r>
              <a:rPr lang="en-US">
                <a:cs typeface="Calibri"/>
              </a:rPr>
              <a:t>United Way Video</a:t>
            </a:r>
            <a:endParaRPr lang="en-US"/>
          </a:p>
        </p:txBody>
      </p:sp>
      <p:sp>
        <p:nvSpPr>
          <p:cNvPr id="3" name="Text Placeholder 2">
            <a:extLst>
              <a:ext uri="{FF2B5EF4-FFF2-40B4-BE49-F238E27FC236}">
                <a16:creationId xmlns:a16="http://schemas.microsoft.com/office/drawing/2014/main" id="{CE128AD0-E976-4624-A53A-8A32E33BF685}"/>
              </a:ext>
            </a:extLst>
          </p:cNvPr>
          <p:cNvSpPr>
            <a:spLocks noGrp="1"/>
          </p:cNvSpPr>
          <p:nvPr>
            <p:ph type="body" idx="1"/>
          </p:nvPr>
        </p:nvSpPr>
        <p:spPr>
          <a:xfrm>
            <a:off x="583547" y="3809535"/>
            <a:ext cx="7886700" cy="1500187"/>
          </a:xfrm>
        </p:spPr>
        <p:txBody>
          <a:bodyPr vert="horz" lIns="91440" tIns="45720" rIns="91440" bIns="45720" rtlCol="0" anchor="t">
            <a:normAutofit/>
          </a:bodyPr>
          <a:lstStyle/>
          <a:p>
            <a:r>
              <a:rPr lang="en-US" u="sng">
                <a:ea typeface="+mn-lt"/>
                <a:cs typeface="+mn-lt"/>
                <a:hlinkClick r:id="rId2"/>
              </a:rPr>
              <a:t>https://www.youtube.com/watch?v=zdRrwAF0DkE&amp;t=14s</a:t>
            </a:r>
            <a:endParaRPr lang="en-US"/>
          </a:p>
        </p:txBody>
      </p:sp>
      <p:sp>
        <p:nvSpPr>
          <p:cNvPr id="4" name="Slide Number Placeholder 3">
            <a:extLst>
              <a:ext uri="{FF2B5EF4-FFF2-40B4-BE49-F238E27FC236}">
                <a16:creationId xmlns:a16="http://schemas.microsoft.com/office/drawing/2014/main" id="{6ABBE32A-7593-4C16-B272-7FB00209A8AA}"/>
              </a:ext>
            </a:extLst>
          </p:cNvPr>
          <p:cNvSpPr>
            <a:spLocks noGrp="1"/>
          </p:cNvSpPr>
          <p:nvPr>
            <p:ph type="sldNum" sz="quarter" idx="12"/>
          </p:nvPr>
        </p:nvSpPr>
        <p:spPr/>
        <p:txBody>
          <a:bodyPr/>
          <a:lstStyle/>
          <a:p>
            <a:fld id="{B764D79D-7B8E-420C-8A05-02D42C6778BB}" type="slidenum">
              <a:rPr lang="fr-CA" smtClean="0"/>
              <a:pPr/>
              <a:t>9</a:t>
            </a:fld>
            <a:endParaRPr lang="fr-CA"/>
          </a:p>
        </p:txBody>
      </p:sp>
      <p:pic>
        <p:nvPicPr>
          <p:cNvPr id="7" name="Picture 6">
            <a:extLst>
              <a:ext uri="{FF2B5EF4-FFF2-40B4-BE49-F238E27FC236}">
                <a16:creationId xmlns:a16="http://schemas.microsoft.com/office/drawing/2014/main" id="{2E548D27-1400-414F-B67F-9E9DF7EAE5FD}"/>
              </a:ext>
            </a:extLst>
          </p:cNvPr>
          <p:cNvPicPr>
            <a:picLocks noChangeAspect="1"/>
          </p:cNvPicPr>
          <p:nvPr/>
        </p:nvPicPr>
        <p:blipFill>
          <a:blip r:embed="rId3"/>
          <a:stretch>
            <a:fillRect/>
          </a:stretch>
        </p:blipFill>
        <p:spPr>
          <a:xfrm>
            <a:off x="633412" y="619347"/>
            <a:ext cx="4431513" cy="1789019"/>
          </a:xfrm>
          <a:prstGeom prst="rect">
            <a:avLst/>
          </a:prstGeom>
        </p:spPr>
      </p:pic>
    </p:spTree>
    <p:extLst>
      <p:ext uri="{BB962C8B-B14F-4D97-AF65-F5344CB8AC3E}">
        <p14:creationId xmlns:p14="http://schemas.microsoft.com/office/powerpoint/2010/main" val="28346417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4"/>
</p:tagLst>
</file>

<file path=ppt/tags/tag10.xml><?xml version="1.0" encoding="utf-8"?>
<p:tagLst xmlns:a="http://schemas.openxmlformats.org/drawingml/2006/main" xmlns:r="http://schemas.openxmlformats.org/officeDocument/2006/relationships" xmlns:p="http://schemas.openxmlformats.org/presentationml/2006/main">
  <p:tag name="NUM" val="11"/>
</p:tagLst>
</file>

<file path=ppt/tags/tag2.xml><?xml version="1.0" encoding="utf-8"?>
<p:tagLst xmlns:a="http://schemas.openxmlformats.org/drawingml/2006/main" xmlns:r="http://schemas.openxmlformats.org/officeDocument/2006/relationships" xmlns:p="http://schemas.openxmlformats.org/presentationml/2006/main">
  <p:tag name="NUM" val="5"/>
</p:tagLst>
</file>

<file path=ppt/tags/tag3.xml><?xml version="1.0" encoding="utf-8"?>
<p:tagLst xmlns:a="http://schemas.openxmlformats.org/drawingml/2006/main" xmlns:r="http://schemas.openxmlformats.org/officeDocument/2006/relationships" xmlns:p="http://schemas.openxmlformats.org/presentationml/2006/main">
  <p:tag name="NUM" val="15"/>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8.xml><?xml version="1.0" encoding="utf-8"?>
<p:tagLst xmlns:a="http://schemas.openxmlformats.org/drawingml/2006/main" xmlns:r="http://schemas.openxmlformats.org/officeDocument/2006/relationships" xmlns:p="http://schemas.openxmlformats.org/presentationml/2006/main">
  <p:tag name="NUM" val="8"/>
</p:tagLst>
</file>

<file path=ppt/tags/tag9.xml><?xml version="1.0" encoding="utf-8"?>
<p:tagLst xmlns:a="http://schemas.openxmlformats.org/drawingml/2006/main" xmlns:r="http://schemas.openxmlformats.org/officeDocument/2006/relationships" xmlns:p="http://schemas.openxmlformats.org/presentationml/2006/main">
  <p:tag name="NUM" val="10"/>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CWCC2018_Presentation_Template_Bilingual-ENGfirst.potx" id="{B5FAB5CE-0F00-4858-BE31-2757EC5C0B01}" vid="{DC7245FA-E7CA-407C-8F08-BF2194327C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D9AC0E2EB2F7247ACE4AD015B1D1BC2" ma:contentTypeVersion="12" ma:contentTypeDescription="Create a new document." ma:contentTypeScope="" ma:versionID="32f883408be8df8ed093ce3988184de4">
  <xsd:schema xmlns:xsd="http://www.w3.org/2001/XMLSchema" xmlns:xs="http://www.w3.org/2001/XMLSchema" xmlns:p="http://schemas.microsoft.com/office/2006/metadata/properties" xmlns:ns2="ac3cbf46-1ae4-49db-aeb2-65106f164b14" xmlns:ns3="5bd87f46-b05f-479e-9561-822745906a91" targetNamespace="http://schemas.microsoft.com/office/2006/metadata/properties" ma:root="true" ma:fieldsID="58fb2a8ca3c2345c2e823f27841c95d3" ns2:_="" ns3:_="">
    <xsd:import namespace="ac3cbf46-1ae4-49db-aeb2-65106f164b14"/>
    <xsd:import namespace="5bd87f46-b05f-479e-9561-822745906a9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3cbf46-1ae4-49db-aeb2-65106f164b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bd87f46-b05f-479e-9561-822745906a9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5bd87f46-b05f-479e-9561-822745906a91">
      <UserInfo>
        <DisplayName/>
        <AccountId xsi:nil="true"/>
        <AccountType/>
      </UserInfo>
    </SharedWithUsers>
  </documentManagement>
</p:properties>
</file>

<file path=customXml/itemProps1.xml><?xml version="1.0" encoding="utf-8"?>
<ds:datastoreItem xmlns:ds="http://schemas.openxmlformats.org/officeDocument/2006/customXml" ds:itemID="{5482CA66-D29E-4244-B23D-EEBE7975F783}">
  <ds:schemaRefs>
    <ds:schemaRef ds:uri="5bd87f46-b05f-479e-9561-822745906a91"/>
    <ds:schemaRef ds:uri="ac3cbf46-1ae4-49db-aeb2-65106f164b1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D39F281-BB9F-4B79-9847-A119CD2BF634}">
  <ds:schemaRefs>
    <ds:schemaRef ds:uri="http://schemas.microsoft.com/sharepoint/v3/contenttype/forms"/>
  </ds:schemaRefs>
</ds:datastoreItem>
</file>

<file path=customXml/itemProps3.xml><?xml version="1.0" encoding="utf-8"?>
<ds:datastoreItem xmlns:ds="http://schemas.openxmlformats.org/officeDocument/2006/customXml" ds:itemID="{871505F3-B18A-4B90-9436-0D11C7EDACA2}">
  <ds:schemaRefs>
    <ds:schemaRef ds:uri="5bd87f46-b05f-479e-9561-822745906a91"/>
    <ds:schemaRef ds:uri="ac3cbf46-1ae4-49db-aeb2-65106f164b1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GCWCC2018_Presentation_Template_Bilingual-ENGfirst</Template>
  <Application>Microsoft Office PowerPoint</Application>
  <PresentationFormat>On-screen Show (4:3)</PresentationFormat>
  <Slides>13</Slides>
  <Notes>11</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What is the NDWCC?</vt:lpstr>
      <vt:lpstr>PowerPoint Presentation</vt:lpstr>
      <vt:lpstr>PowerPoint Presentation</vt:lpstr>
      <vt:lpstr>PowerPoint Presentation</vt:lpstr>
      <vt:lpstr>PowerPoint Presentation</vt:lpstr>
      <vt:lpstr>PowerPoint Presentation</vt:lpstr>
      <vt:lpstr>PowerPoint Presentation</vt:lpstr>
      <vt:lpstr>United Way Video</vt:lpstr>
      <vt:lpstr>PowerPoint Presentation</vt:lpstr>
      <vt:lpstr>PowerPoint Presentation</vt:lpstr>
      <vt:lpstr>PowerPoint Presentation</vt:lpstr>
      <vt:lpstr>Thank you! </vt:lpstr>
    </vt:vector>
  </TitlesOfParts>
  <Company>Government of Canada/Gouvernement du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Leblanc Valerie</dc:creator>
  <cp:revision>1</cp:revision>
  <cp:lastPrinted>2020-08-14T12:38:10Z</cp:lastPrinted>
  <dcterms:created xsi:type="dcterms:W3CDTF">2018-09-04T16:47:02Z</dcterms:created>
  <dcterms:modified xsi:type="dcterms:W3CDTF">2020-10-01T13:08:14Z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0x0101007D9AC0E2EB2F7247ACE4AD015B1D1BC2</vt:lpwstr>
  </property>
  <property fmtid="{D5CDD505-2E9C-101B-9397-08002B2CF9AE}" pid="3" name="Order">
    <vt:r8>2408500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ies>
</file>